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8"/>
  </p:notesMasterIdLst>
  <p:handoutMasterIdLst>
    <p:handoutMasterId r:id="rId69"/>
  </p:handoutMasterIdLst>
  <p:sldIdLst>
    <p:sldId id="256" r:id="rId2"/>
    <p:sldId id="300" r:id="rId3"/>
    <p:sldId id="271" r:id="rId4"/>
    <p:sldId id="293" r:id="rId5"/>
    <p:sldId id="346" r:id="rId6"/>
    <p:sldId id="273" r:id="rId7"/>
    <p:sldId id="276" r:id="rId8"/>
    <p:sldId id="277" r:id="rId9"/>
    <p:sldId id="278" r:id="rId10"/>
    <p:sldId id="279" r:id="rId11"/>
    <p:sldId id="280" r:id="rId12"/>
    <p:sldId id="282" r:id="rId13"/>
    <p:sldId id="336" r:id="rId14"/>
    <p:sldId id="315" r:id="rId15"/>
    <p:sldId id="335" r:id="rId16"/>
    <p:sldId id="330" r:id="rId17"/>
    <p:sldId id="331" r:id="rId18"/>
    <p:sldId id="332" r:id="rId19"/>
    <p:sldId id="334" r:id="rId20"/>
    <p:sldId id="299" r:id="rId21"/>
    <p:sldId id="302" r:id="rId22"/>
    <p:sldId id="305" r:id="rId23"/>
    <p:sldId id="578" r:id="rId24"/>
    <p:sldId id="656" r:id="rId25"/>
    <p:sldId id="438" r:id="rId26"/>
    <p:sldId id="496" r:id="rId27"/>
    <p:sldId id="497" r:id="rId28"/>
    <p:sldId id="666" r:id="rId29"/>
    <p:sldId id="360" r:id="rId30"/>
    <p:sldId id="358" r:id="rId31"/>
    <p:sldId id="462" r:id="rId32"/>
    <p:sldId id="464" r:id="rId33"/>
    <p:sldId id="638" r:id="rId34"/>
    <p:sldId id="406" r:id="rId35"/>
    <p:sldId id="572" r:id="rId36"/>
    <p:sldId id="657" r:id="rId37"/>
    <p:sldId id="661" r:id="rId38"/>
    <p:sldId id="654" r:id="rId39"/>
    <p:sldId id="641" r:id="rId40"/>
    <p:sldId id="652" r:id="rId41"/>
    <p:sldId id="352" r:id="rId42"/>
    <p:sldId id="665" r:id="rId43"/>
    <p:sldId id="353" r:id="rId44"/>
    <p:sldId id="309" r:id="rId45"/>
    <p:sldId id="310" r:id="rId46"/>
    <p:sldId id="325" r:id="rId47"/>
    <p:sldId id="343" r:id="rId48"/>
    <p:sldId id="311" r:id="rId49"/>
    <p:sldId id="667" r:id="rId50"/>
    <p:sldId id="328" r:id="rId51"/>
    <p:sldId id="307" r:id="rId52"/>
    <p:sldId id="329" r:id="rId53"/>
    <p:sldId id="663" r:id="rId54"/>
    <p:sldId id="312" r:id="rId55"/>
    <p:sldId id="313" r:id="rId56"/>
    <p:sldId id="314" r:id="rId57"/>
    <p:sldId id="348" r:id="rId58"/>
    <p:sldId id="664" r:id="rId59"/>
    <p:sldId id="262" r:id="rId60"/>
    <p:sldId id="267" r:id="rId61"/>
    <p:sldId id="662" r:id="rId62"/>
    <p:sldId id="354" r:id="rId63"/>
    <p:sldId id="363" r:id="rId64"/>
    <p:sldId id="347" r:id="rId65"/>
    <p:sldId id="322" r:id="rId66"/>
    <p:sldId id="34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F1F1"/>
    <a:srgbClr val="FBF9ED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FBEC8D-05E1-45F3-9BCD-11FA1CF83D0C}" v="466" dt="2018-11-22T08:52:43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4" autoAdjust="0"/>
    <p:restoredTop sz="94125" autoAdjust="0"/>
  </p:normalViewPr>
  <p:slideViewPr>
    <p:cSldViewPr>
      <p:cViewPr varScale="1">
        <p:scale>
          <a:sx n="150" d="100"/>
          <a:sy n="150" d="100"/>
        </p:scale>
        <p:origin x="204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754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Frezza" userId="b760487d-8469-4b18-b1bc-604d56fd4f6f" providerId="ADAL" clId="{6465D52F-9315-477F-BB07-983C8D03AE13}"/>
    <pc:docChg chg="undo redo custSel addSld delSld modSld sldOrd modMainMaster">
      <pc:chgData name="Christian Frezza" userId="b760487d-8469-4b18-b1bc-604d56fd4f6f" providerId="ADAL" clId="{6465D52F-9315-477F-BB07-983C8D03AE13}" dt="2018-11-17T13:44:14.509" v="1690" actId="1038"/>
      <pc:docMkLst>
        <pc:docMk/>
      </pc:docMkLst>
      <pc:sldChg chg="addSp delSp modSp">
        <pc:chgData name="Christian Frezza" userId="b760487d-8469-4b18-b1bc-604d56fd4f6f" providerId="ADAL" clId="{6465D52F-9315-477F-BB07-983C8D03AE13}" dt="2018-11-17T10:06:19.743" v="20" actId="2711"/>
        <pc:sldMkLst>
          <pc:docMk/>
          <pc:sldMk cId="1003560154" sldId="256"/>
        </pc:sldMkLst>
        <pc:spChg chg="del">
          <ac:chgData name="Christian Frezza" userId="b760487d-8469-4b18-b1bc-604d56fd4f6f" providerId="ADAL" clId="{6465D52F-9315-477F-BB07-983C8D03AE13}" dt="2018-11-17T10:05:55.458" v="14" actId="478"/>
          <ac:spMkLst>
            <pc:docMk/>
            <pc:sldMk cId="1003560154" sldId="256"/>
            <ac:spMk id="2" creationId="{00000000-0000-0000-0000-000000000000}"/>
          </ac:spMkLst>
        </pc:spChg>
        <pc:spChg chg="add del">
          <ac:chgData name="Christian Frezza" userId="b760487d-8469-4b18-b1bc-604d56fd4f6f" providerId="ADAL" clId="{6465D52F-9315-477F-BB07-983C8D03AE13}" dt="2018-11-17T10:05:20.111" v="9" actId="478"/>
          <ac:spMkLst>
            <pc:docMk/>
            <pc:sldMk cId="1003560154" sldId="256"/>
            <ac:spMk id="7" creationId="{AA2551AC-3DC6-49E8-B02D-06401B044DAB}"/>
          </ac:spMkLst>
        </pc:spChg>
        <pc:spChg chg="add del mod">
          <ac:chgData name="Christian Frezza" userId="b760487d-8469-4b18-b1bc-604d56fd4f6f" providerId="ADAL" clId="{6465D52F-9315-477F-BB07-983C8D03AE13}" dt="2018-11-17T10:06:19.743" v="20" actId="2711"/>
          <ac:spMkLst>
            <pc:docMk/>
            <pc:sldMk cId="1003560154" sldId="256"/>
            <ac:spMk id="8" creationId="{CF631651-F270-4B5F-B9E2-B0F574B24DDE}"/>
          </ac:spMkLst>
        </pc:spChg>
        <pc:spChg chg="add del mod">
          <ac:chgData name="Christian Frezza" userId="b760487d-8469-4b18-b1bc-604d56fd4f6f" providerId="ADAL" clId="{6465D52F-9315-477F-BB07-983C8D03AE13}" dt="2018-11-17T10:06:02.595" v="17" actId="478"/>
          <ac:spMkLst>
            <pc:docMk/>
            <pc:sldMk cId="1003560154" sldId="256"/>
            <ac:spMk id="10" creationId="{E7F6EF0F-1260-4874-9E0A-4EC8BBF09C35}"/>
          </ac:spMkLst>
        </pc:spChg>
      </pc:sldChg>
      <pc:sldChg chg="delSp modSp">
        <pc:chgData name="Christian Frezza" userId="b760487d-8469-4b18-b1bc-604d56fd4f6f" providerId="ADAL" clId="{6465D52F-9315-477F-BB07-983C8D03AE13}" dt="2018-11-17T12:07:54.100" v="1287" actId="404"/>
        <pc:sldMkLst>
          <pc:docMk/>
          <pc:sldMk cId="641121252" sldId="262"/>
        </pc:sldMkLst>
        <pc:spChg chg="mod">
          <ac:chgData name="Christian Frezza" userId="b760487d-8469-4b18-b1bc-604d56fd4f6f" providerId="ADAL" clId="{6465D52F-9315-477F-BB07-983C8D03AE13}" dt="2018-11-17T12:07:54.100" v="1287" actId="404"/>
          <ac:spMkLst>
            <pc:docMk/>
            <pc:sldMk cId="641121252" sldId="262"/>
            <ac:spMk id="2" creationId="{00000000-0000-0000-0000-000000000000}"/>
          </ac:spMkLst>
        </pc:spChg>
        <pc:cxnChg chg="del">
          <ac:chgData name="Christian Frezza" userId="b760487d-8469-4b18-b1bc-604d56fd4f6f" providerId="ADAL" clId="{6465D52F-9315-477F-BB07-983C8D03AE13}" dt="2018-11-17T12:07:43.907" v="1284" actId="478"/>
          <ac:cxnSpMkLst>
            <pc:docMk/>
            <pc:sldMk cId="641121252" sldId="262"/>
            <ac:cxnSpMk id="5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3:36:52.550" v="1679" actId="478"/>
        <pc:sldMkLst>
          <pc:docMk/>
          <pc:sldMk cId="2166928444" sldId="267"/>
        </pc:sldMkLst>
        <pc:spChg chg="mod">
          <ac:chgData name="Christian Frezza" userId="b760487d-8469-4b18-b1bc-604d56fd4f6f" providerId="ADAL" clId="{6465D52F-9315-477F-BB07-983C8D03AE13}" dt="2018-11-17T13:10:02.929" v="1326" actId="20577"/>
          <ac:spMkLst>
            <pc:docMk/>
            <pc:sldMk cId="2166928444" sldId="267"/>
            <ac:spMk id="2" creationId="{00000000-0000-0000-0000-000000000000}"/>
          </ac:spMkLst>
        </pc:spChg>
        <pc:picChg chg="add del">
          <ac:chgData name="Christian Frezza" userId="b760487d-8469-4b18-b1bc-604d56fd4f6f" providerId="ADAL" clId="{6465D52F-9315-477F-BB07-983C8D03AE13}" dt="2018-11-17T13:36:52.550" v="1679" actId="478"/>
          <ac:picMkLst>
            <pc:docMk/>
            <pc:sldMk cId="2166928444" sldId="267"/>
            <ac:picMk id="11" creationId="{B0BE864B-39C9-4509-A77D-B9B3EDE2BB68}"/>
          </ac:picMkLst>
        </pc:picChg>
        <pc:picChg chg="add del">
          <ac:chgData name="Christian Frezza" userId="b760487d-8469-4b18-b1bc-604d56fd4f6f" providerId="ADAL" clId="{6465D52F-9315-477F-BB07-983C8D03AE13}" dt="2018-11-17T13:10:11.941" v="1329" actId="478"/>
          <ac:picMkLst>
            <pc:docMk/>
            <pc:sldMk cId="2166928444" sldId="267"/>
            <ac:picMk id="12" creationId="{D67FECCF-42DA-4D51-8FC4-96F641ADD4AB}"/>
          </ac:picMkLst>
        </pc:picChg>
        <pc:cxnChg chg="del">
          <ac:chgData name="Christian Frezza" userId="b760487d-8469-4b18-b1bc-604d56fd4f6f" providerId="ADAL" clId="{6465D52F-9315-477F-BB07-983C8D03AE13}" dt="2018-11-17T12:08:00.952" v="1288" actId="478"/>
          <ac:cxnSpMkLst>
            <pc:docMk/>
            <pc:sldMk cId="2166928444" sldId="267"/>
            <ac:cxnSpMk id="10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3:20:03.211" v="1347" actId="1038"/>
        <pc:sldMkLst>
          <pc:docMk/>
          <pc:sldMk cId="1198963790" sldId="271"/>
        </pc:sldMkLst>
        <pc:picChg chg="add mod">
          <ac:chgData name="Christian Frezza" userId="b760487d-8469-4b18-b1bc-604d56fd4f6f" providerId="ADAL" clId="{6465D52F-9315-477F-BB07-983C8D03AE13}" dt="2018-11-17T13:20:03.211" v="1347" actId="1038"/>
          <ac:picMkLst>
            <pc:docMk/>
            <pc:sldMk cId="1198963790" sldId="271"/>
            <ac:picMk id="6" creationId="{69C2735C-1764-4DE0-A3CC-7C8A02AC5C79}"/>
          </ac:picMkLst>
        </pc:picChg>
        <pc:picChg chg="del">
          <ac:chgData name="Christian Frezza" userId="b760487d-8469-4b18-b1bc-604d56fd4f6f" providerId="ADAL" clId="{6465D52F-9315-477F-BB07-983C8D03AE13}" dt="2018-11-17T13:19:55.937" v="1341" actId="478"/>
          <ac:picMkLst>
            <pc:docMk/>
            <pc:sldMk cId="1198963790" sldId="271"/>
            <ac:picMk id="1028" creationId="{00000000-0000-0000-0000-000000000000}"/>
          </ac:picMkLst>
        </pc:picChg>
        <pc:cxnChg chg="del">
          <ac:chgData name="Christian Frezza" userId="b760487d-8469-4b18-b1bc-604d56fd4f6f" providerId="ADAL" clId="{6465D52F-9315-477F-BB07-983C8D03AE13}" dt="2018-11-17T10:15:28.181" v="100" actId="478"/>
          <ac:cxnSpMkLst>
            <pc:docMk/>
            <pc:sldMk cId="1198963790" sldId="271"/>
            <ac:cxnSpMk id="5" creationId="{00000000-0000-0000-0000-000000000000}"/>
          </ac:cxnSpMkLst>
        </pc:cxnChg>
      </pc:sldChg>
      <pc:sldChg chg="addSp delSp modSp modAnim">
        <pc:chgData name="Christian Frezza" userId="b760487d-8469-4b18-b1bc-604d56fd4f6f" providerId="ADAL" clId="{6465D52F-9315-477F-BB07-983C8D03AE13}" dt="2018-11-17T10:39:41.997" v="423" actId="1076"/>
        <pc:sldMkLst>
          <pc:docMk/>
          <pc:sldMk cId="1537131431" sldId="273"/>
        </pc:sldMkLst>
        <pc:spChg chg="mod ord">
          <ac:chgData name="Christian Frezza" userId="b760487d-8469-4b18-b1bc-604d56fd4f6f" providerId="ADAL" clId="{6465D52F-9315-477F-BB07-983C8D03AE13}" dt="2018-11-17T10:39:19.104" v="419" actId="113"/>
          <ac:spMkLst>
            <pc:docMk/>
            <pc:sldMk cId="1537131431" sldId="273"/>
            <ac:spMk id="3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27:58.747" v="158" actId="17032"/>
          <ac:spMkLst>
            <pc:docMk/>
            <pc:sldMk cId="1537131431" sldId="273"/>
            <ac:spMk id="4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33:26.279" v="325" actId="1037"/>
          <ac:spMkLst>
            <pc:docMk/>
            <pc:sldMk cId="1537131431" sldId="273"/>
            <ac:spMk id="7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33:26.279" v="325" actId="1037"/>
          <ac:spMkLst>
            <pc:docMk/>
            <pc:sldMk cId="1537131431" sldId="273"/>
            <ac:spMk id="10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33:30.937" v="338" actId="1038"/>
          <ac:spMkLst>
            <pc:docMk/>
            <pc:sldMk cId="1537131431" sldId="273"/>
            <ac:spMk id="11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33:30.937" v="338" actId="1038"/>
          <ac:spMkLst>
            <pc:docMk/>
            <pc:sldMk cId="1537131431" sldId="273"/>
            <ac:spMk id="1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33:45.246" v="348" actId="1038"/>
          <ac:spMkLst>
            <pc:docMk/>
            <pc:sldMk cId="1537131431" sldId="273"/>
            <ac:spMk id="20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33:49.609" v="349" actId="1076"/>
          <ac:spMkLst>
            <pc:docMk/>
            <pc:sldMk cId="1537131431" sldId="273"/>
            <ac:spMk id="21" creationId="{00000000-0000-0000-0000-000000000000}"/>
          </ac:spMkLst>
        </pc:spChg>
        <pc:spChg chg="add mod">
          <ac:chgData name="Christian Frezza" userId="b760487d-8469-4b18-b1bc-604d56fd4f6f" providerId="ADAL" clId="{6465D52F-9315-477F-BB07-983C8D03AE13}" dt="2018-11-17T10:34:01.172" v="358" actId="1038"/>
          <ac:spMkLst>
            <pc:docMk/>
            <pc:sldMk cId="1537131431" sldId="273"/>
            <ac:spMk id="25" creationId="{C2E78EB3-7C6E-419F-8F65-A3E97BF88D65}"/>
          </ac:spMkLst>
        </pc:spChg>
        <pc:spChg chg="add mod">
          <ac:chgData name="Christian Frezza" userId="b760487d-8469-4b18-b1bc-604d56fd4f6f" providerId="ADAL" clId="{6465D52F-9315-477F-BB07-983C8D03AE13}" dt="2018-11-17T10:34:01.172" v="358" actId="1038"/>
          <ac:spMkLst>
            <pc:docMk/>
            <pc:sldMk cId="1537131431" sldId="273"/>
            <ac:spMk id="26" creationId="{2D19C9C1-D05C-43AE-938C-B4BB55F8DE91}"/>
          </ac:spMkLst>
        </pc:spChg>
        <pc:spChg chg="mod">
          <ac:chgData name="Christian Frezza" userId="b760487d-8469-4b18-b1bc-604d56fd4f6f" providerId="ADAL" clId="{6465D52F-9315-477F-BB07-983C8D03AE13}" dt="2018-11-17T10:38:38.935" v="411" actId="27636"/>
          <ac:spMkLst>
            <pc:docMk/>
            <pc:sldMk cId="1537131431" sldId="273"/>
            <ac:spMk id="4099" creationId="{00000000-0000-0000-0000-000000000000}"/>
          </ac:spMkLst>
        </pc:spChg>
        <pc:grpChg chg="mod">
          <ac:chgData name="Christian Frezza" userId="b760487d-8469-4b18-b1bc-604d56fd4f6f" providerId="ADAL" clId="{6465D52F-9315-477F-BB07-983C8D03AE13}" dt="2018-11-17T10:39:39.737" v="422" actId="1076"/>
          <ac:grpSpMkLst>
            <pc:docMk/>
            <pc:sldMk cId="1537131431" sldId="273"/>
            <ac:grpSpMk id="5" creationId="{00000000-0000-0000-0000-000000000000}"/>
          </ac:grpSpMkLst>
        </pc:grpChg>
        <pc:picChg chg="mod">
          <ac:chgData name="Christian Frezza" userId="b760487d-8469-4b18-b1bc-604d56fd4f6f" providerId="ADAL" clId="{6465D52F-9315-477F-BB07-983C8D03AE13}" dt="2018-11-17T10:39:32.114" v="420" actId="1076"/>
          <ac:picMkLst>
            <pc:docMk/>
            <pc:sldMk cId="1537131431" sldId="273"/>
            <ac:picMk id="8" creationId="{00000000-0000-0000-0000-000000000000}"/>
          </ac:picMkLst>
        </pc:picChg>
        <pc:picChg chg="add mod">
          <ac:chgData name="Christian Frezza" userId="b760487d-8469-4b18-b1bc-604d56fd4f6f" providerId="ADAL" clId="{6465D52F-9315-477F-BB07-983C8D03AE13}" dt="2018-11-17T10:39:41.997" v="423" actId="1076"/>
          <ac:picMkLst>
            <pc:docMk/>
            <pc:sldMk cId="1537131431" sldId="273"/>
            <ac:picMk id="23" creationId="{C9DF1CA4-1856-4C66-BE1C-8BB959AF79B8}"/>
          </ac:picMkLst>
        </pc:picChg>
        <pc:cxnChg chg="mod">
          <ac:chgData name="Christian Frezza" userId="b760487d-8469-4b18-b1bc-604d56fd4f6f" providerId="ADAL" clId="{6465D52F-9315-477F-BB07-983C8D03AE13}" dt="2018-11-17T10:33:26.279" v="325" actId="1037"/>
          <ac:cxnSpMkLst>
            <pc:docMk/>
            <pc:sldMk cId="1537131431" sldId="273"/>
            <ac:cxnSpMk id="6" creationId="{00000000-0000-0000-0000-000000000000}"/>
          </ac:cxnSpMkLst>
        </pc:cxnChg>
        <pc:cxnChg chg="mod ord">
          <ac:chgData name="Christian Frezza" userId="b760487d-8469-4b18-b1bc-604d56fd4f6f" providerId="ADAL" clId="{6465D52F-9315-477F-BB07-983C8D03AE13}" dt="2018-11-17T10:38:04.786" v="368" actId="167"/>
          <ac:cxnSpMkLst>
            <pc:docMk/>
            <pc:sldMk cId="1537131431" sldId="273"/>
            <ac:cxnSpMk id="9" creationId="{00000000-0000-0000-0000-000000000000}"/>
          </ac:cxnSpMkLst>
        </pc:cxnChg>
        <pc:cxnChg chg="mod ord">
          <ac:chgData name="Christian Frezza" userId="b760487d-8469-4b18-b1bc-604d56fd4f6f" providerId="ADAL" clId="{6465D52F-9315-477F-BB07-983C8D03AE13}" dt="2018-11-17T10:33:45.246" v="348" actId="1038"/>
          <ac:cxnSpMkLst>
            <pc:docMk/>
            <pc:sldMk cId="1537131431" sldId="273"/>
            <ac:cxnSpMk id="19" creationId="{00000000-0000-0000-0000-000000000000}"/>
          </ac:cxnSpMkLst>
        </pc:cxnChg>
        <pc:cxnChg chg="del">
          <ac:chgData name="Christian Frezza" userId="b760487d-8469-4b18-b1bc-604d56fd4f6f" providerId="ADAL" clId="{6465D52F-9315-477F-BB07-983C8D03AE13}" dt="2018-11-17T10:15:40.299" v="102" actId="478"/>
          <ac:cxnSpMkLst>
            <pc:docMk/>
            <pc:sldMk cId="1537131431" sldId="273"/>
            <ac:cxnSpMk id="22" creationId="{00000000-0000-0000-0000-000000000000}"/>
          </ac:cxnSpMkLst>
        </pc:cxnChg>
        <pc:cxnChg chg="add mod ord">
          <ac:chgData name="Christian Frezza" userId="b760487d-8469-4b18-b1bc-604d56fd4f6f" providerId="ADAL" clId="{6465D52F-9315-477F-BB07-983C8D03AE13}" dt="2018-11-17T10:38:04.786" v="368" actId="167"/>
          <ac:cxnSpMkLst>
            <pc:docMk/>
            <pc:sldMk cId="1537131431" sldId="273"/>
            <ac:cxnSpMk id="24" creationId="{CC9A6D53-7DB7-495B-AEE1-9F979CA3646E}"/>
          </ac:cxnSpMkLst>
        </pc:cxnChg>
      </pc:sldChg>
      <pc:sldChg chg="delSp modSp">
        <pc:chgData name="Christian Frezza" userId="b760487d-8469-4b18-b1bc-604d56fd4f6f" providerId="ADAL" clId="{6465D52F-9315-477F-BB07-983C8D03AE13}" dt="2018-11-17T10:41:43.855" v="443" actId="478"/>
        <pc:sldMkLst>
          <pc:docMk/>
          <pc:sldMk cId="714637722" sldId="276"/>
        </pc:sldMkLst>
        <pc:spChg chg="mod">
          <ac:chgData name="Christian Frezza" userId="b760487d-8469-4b18-b1bc-604d56fd4f6f" providerId="ADAL" clId="{6465D52F-9315-477F-BB07-983C8D03AE13}" dt="2018-11-17T10:40:02.381" v="424" actId="17032"/>
          <ac:spMkLst>
            <pc:docMk/>
            <pc:sldMk cId="714637722" sldId="276"/>
            <ac:spMk id="4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1:05.630" v="437" actId="478"/>
          <ac:spMkLst>
            <pc:docMk/>
            <pc:sldMk cId="714637722" sldId="276"/>
            <ac:spMk id="7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1:05.630" v="437" actId="478"/>
          <ac:spMkLst>
            <pc:docMk/>
            <pc:sldMk cId="714637722" sldId="276"/>
            <ac:spMk id="1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1:05.630" v="437" actId="478"/>
          <ac:spMkLst>
            <pc:docMk/>
            <pc:sldMk cId="714637722" sldId="276"/>
            <ac:spMk id="18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1:01.214" v="436" actId="113"/>
          <ac:spMkLst>
            <pc:docMk/>
            <pc:sldMk cId="714637722" sldId="276"/>
            <ac:spMk id="50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0:52.272" v="434" actId="113"/>
          <ac:spMkLst>
            <pc:docMk/>
            <pc:sldMk cId="714637722" sldId="276"/>
            <ac:spMk id="51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1:05.630" v="437" actId="478"/>
          <ac:spMkLst>
            <pc:docMk/>
            <pc:sldMk cId="714637722" sldId="276"/>
            <ac:spMk id="59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1:05.630" v="437" actId="478"/>
          <ac:spMkLst>
            <pc:docMk/>
            <pc:sldMk cId="714637722" sldId="276"/>
            <ac:spMk id="67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1:16.259" v="438" actId="113"/>
          <ac:spMkLst>
            <pc:docMk/>
            <pc:sldMk cId="714637722" sldId="276"/>
            <ac:spMk id="7180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1:36.150" v="442" actId="20577"/>
          <ac:spMkLst>
            <pc:docMk/>
            <pc:sldMk cId="714637722" sldId="276"/>
            <ac:spMk id="718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1:19.331" v="439" actId="113"/>
          <ac:spMkLst>
            <pc:docMk/>
            <pc:sldMk cId="714637722" sldId="276"/>
            <ac:spMk id="7189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0:48.074" v="432" actId="1076"/>
          <ac:spMkLst>
            <pc:docMk/>
            <pc:sldMk cId="714637722" sldId="276"/>
            <ac:spMk id="7191" creationId="{00000000-0000-0000-0000-000000000000}"/>
          </ac:spMkLst>
        </pc:spChg>
        <pc:cxnChg chg="del">
          <ac:chgData name="Christian Frezza" userId="b760487d-8469-4b18-b1bc-604d56fd4f6f" providerId="ADAL" clId="{6465D52F-9315-477F-BB07-983C8D03AE13}" dt="2018-11-17T10:41:43.855" v="443" actId="478"/>
          <ac:cxnSpMkLst>
            <pc:docMk/>
            <pc:sldMk cId="714637722" sldId="276"/>
            <ac:cxnSpMk id="26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1:08:55.003" v="645" actId="1076"/>
        <pc:sldMkLst>
          <pc:docMk/>
          <pc:sldMk cId="657741498" sldId="277"/>
        </pc:sldMkLst>
        <pc:spChg chg="del">
          <ac:chgData name="Christian Frezza" userId="b760487d-8469-4b18-b1bc-604d56fd4f6f" providerId="ADAL" clId="{6465D52F-9315-477F-BB07-983C8D03AE13}" dt="2018-11-17T10:43:06.590" v="446" actId="478"/>
          <ac:spMkLst>
            <pc:docMk/>
            <pc:sldMk cId="657741498" sldId="277"/>
            <ac:spMk id="7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0:43:06.590" v="446" actId="478"/>
          <ac:spMkLst>
            <pc:docMk/>
            <pc:sldMk cId="657741498" sldId="277"/>
            <ac:spMk id="8" creationId="{00000000-0000-0000-0000-000000000000}"/>
          </ac:spMkLst>
        </pc:spChg>
        <pc:spChg chg="add mod">
          <ac:chgData name="Christian Frezza" userId="b760487d-8469-4b18-b1bc-604d56fd4f6f" providerId="ADAL" clId="{6465D52F-9315-477F-BB07-983C8D03AE13}" dt="2018-11-17T10:43:21.349" v="482" actId="20577"/>
          <ac:spMkLst>
            <pc:docMk/>
            <pc:sldMk cId="657741498" sldId="277"/>
            <ac:spMk id="11" creationId="{27FD37CC-C199-4399-B282-BA67C9D2E511}"/>
          </ac:spMkLst>
        </pc:spChg>
        <pc:spChg chg="add mod">
          <ac:chgData name="Christian Frezza" userId="b760487d-8469-4b18-b1bc-604d56fd4f6f" providerId="ADAL" clId="{6465D52F-9315-477F-BB07-983C8D03AE13}" dt="2018-11-17T10:43:11.226" v="448" actId="1076"/>
          <ac:spMkLst>
            <pc:docMk/>
            <pc:sldMk cId="657741498" sldId="277"/>
            <ac:spMk id="16" creationId="{68D026FA-1A0C-4DE6-BEC9-F9D267AF9325}"/>
          </ac:spMkLst>
        </pc:spChg>
        <pc:spChg chg="add mod">
          <ac:chgData name="Christian Frezza" userId="b760487d-8469-4b18-b1bc-604d56fd4f6f" providerId="ADAL" clId="{6465D52F-9315-477F-BB07-983C8D03AE13}" dt="2018-11-17T10:43:11.226" v="448" actId="1076"/>
          <ac:spMkLst>
            <pc:docMk/>
            <pc:sldMk cId="657741498" sldId="277"/>
            <ac:spMk id="17" creationId="{BC5827E2-FBC1-4B86-A558-D5AEC5C79C0E}"/>
          </ac:spMkLst>
        </pc:spChg>
        <pc:spChg chg="add mod">
          <ac:chgData name="Christian Frezza" userId="b760487d-8469-4b18-b1bc-604d56fd4f6f" providerId="ADAL" clId="{6465D52F-9315-477F-BB07-983C8D03AE13}" dt="2018-11-17T10:43:11.226" v="448" actId="1076"/>
          <ac:spMkLst>
            <pc:docMk/>
            <pc:sldMk cId="657741498" sldId="277"/>
            <ac:spMk id="18" creationId="{80391D9A-0EF9-4429-80C1-75E143031071}"/>
          </ac:spMkLst>
        </pc:spChg>
        <pc:spChg chg="del">
          <ac:chgData name="Christian Frezza" userId="b760487d-8469-4b18-b1bc-604d56fd4f6f" providerId="ADAL" clId="{6465D52F-9315-477F-BB07-983C8D03AE13}" dt="2018-11-17T10:43:06.590" v="446" actId="478"/>
          <ac:spMkLst>
            <pc:docMk/>
            <pc:sldMk cId="657741498" sldId="277"/>
            <ac:spMk id="8196" creationId="{00000000-0000-0000-0000-000000000000}"/>
          </ac:spMkLst>
        </pc:spChg>
        <pc:grpChg chg="del">
          <ac:chgData name="Christian Frezza" userId="b760487d-8469-4b18-b1bc-604d56fd4f6f" providerId="ADAL" clId="{6465D52F-9315-477F-BB07-983C8D03AE13}" dt="2018-11-17T10:43:06.590" v="446" actId="478"/>
          <ac:grpSpMkLst>
            <pc:docMk/>
            <pc:sldMk cId="657741498" sldId="277"/>
            <ac:grpSpMk id="8198" creationId="{00000000-0000-0000-0000-000000000000}"/>
          </ac:grpSpMkLst>
        </pc:grpChg>
        <pc:picChg chg="mod ord">
          <ac:chgData name="Christian Frezza" userId="b760487d-8469-4b18-b1bc-604d56fd4f6f" providerId="ADAL" clId="{6465D52F-9315-477F-BB07-983C8D03AE13}" dt="2018-11-17T11:08:55.003" v="645" actId="1076"/>
          <ac:picMkLst>
            <pc:docMk/>
            <pc:sldMk cId="657741498" sldId="277"/>
            <ac:picMk id="13" creationId="{00000000-0000-0000-0000-000000000000}"/>
          </ac:picMkLst>
        </pc:picChg>
        <pc:cxnChg chg="del">
          <ac:chgData name="Christian Frezza" userId="b760487d-8469-4b18-b1bc-604d56fd4f6f" providerId="ADAL" clId="{6465D52F-9315-477F-BB07-983C8D03AE13}" dt="2018-11-17T10:42:24.137" v="444" actId="478"/>
          <ac:cxnSpMkLst>
            <pc:docMk/>
            <pc:sldMk cId="657741498" sldId="277"/>
            <ac:cxnSpMk id="15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1:08:24.928" v="640" actId="113"/>
        <pc:sldMkLst>
          <pc:docMk/>
          <pc:sldMk cId="534450757" sldId="278"/>
        </pc:sldMkLst>
        <pc:spChg chg="del">
          <ac:chgData name="Christian Frezza" userId="b760487d-8469-4b18-b1bc-604d56fd4f6f" providerId="ADAL" clId="{6465D52F-9315-477F-BB07-983C8D03AE13}" dt="2018-11-17T10:44:00.842" v="486" actId="478"/>
          <ac:spMkLst>
            <pc:docMk/>
            <pc:sldMk cId="534450757" sldId="278"/>
            <ac:spMk id="4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4:42.872" v="493" actId="113"/>
          <ac:spMkLst>
            <pc:docMk/>
            <pc:sldMk cId="534450757" sldId="278"/>
            <ac:spMk id="7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4:42.872" v="493" actId="113"/>
          <ac:spMkLst>
            <pc:docMk/>
            <pc:sldMk cId="534450757" sldId="278"/>
            <ac:spMk id="1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4:42.872" v="493" actId="113"/>
          <ac:spMkLst>
            <pc:docMk/>
            <pc:sldMk cId="534450757" sldId="278"/>
            <ac:spMk id="18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4:42.872" v="493" actId="113"/>
          <ac:spMkLst>
            <pc:docMk/>
            <pc:sldMk cId="534450757" sldId="278"/>
            <ac:spMk id="29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4:42.872" v="493" actId="113"/>
          <ac:spMkLst>
            <pc:docMk/>
            <pc:sldMk cId="534450757" sldId="278"/>
            <ac:spMk id="33" creationId="{00000000-0000-0000-0000-000000000000}"/>
          </ac:spMkLst>
        </pc:spChg>
        <pc:spChg chg="add ord">
          <ac:chgData name="Christian Frezza" userId="b760487d-8469-4b18-b1bc-604d56fd4f6f" providerId="ADAL" clId="{6465D52F-9315-477F-BB07-983C8D03AE13}" dt="2018-11-17T10:44:17.722" v="491" actId="167"/>
          <ac:spMkLst>
            <pc:docMk/>
            <pc:sldMk cId="534450757" sldId="278"/>
            <ac:spMk id="36" creationId="{61F4F540-39D5-4E46-83FB-C97DFF5EFBEC}"/>
          </ac:spMkLst>
        </pc:spChg>
        <pc:spChg chg="add ord">
          <ac:chgData name="Christian Frezza" userId="b760487d-8469-4b18-b1bc-604d56fd4f6f" providerId="ADAL" clId="{6465D52F-9315-477F-BB07-983C8D03AE13}" dt="2018-11-17T10:44:17.722" v="491" actId="167"/>
          <ac:spMkLst>
            <pc:docMk/>
            <pc:sldMk cId="534450757" sldId="278"/>
            <ac:spMk id="37" creationId="{A74DFF1A-F26D-412E-9A86-2BC03C44114C}"/>
          </ac:spMkLst>
        </pc:spChg>
        <pc:spChg chg="add ord">
          <ac:chgData name="Christian Frezza" userId="b760487d-8469-4b18-b1bc-604d56fd4f6f" providerId="ADAL" clId="{6465D52F-9315-477F-BB07-983C8D03AE13}" dt="2018-11-17T10:44:17.722" v="491" actId="167"/>
          <ac:spMkLst>
            <pc:docMk/>
            <pc:sldMk cId="534450757" sldId="278"/>
            <ac:spMk id="38" creationId="{1AB5F308-EF61-47C8-B76F-8A45752D5549}"/>
          </ac:spMkLst>
        </pc:spChg>
        <pc:spChg chg="del">
          <ac:chgData name="Christian Frezza" userId="b760487d-8469-4b18-b1bc-604d56fd4f6f" providerId="ADAL" clId="{6465D52F-9315-477F-BB07-983C8D03AE13}" dt="2018-11-17T10:44:01.835" v="487" actId="478"/>
          <ac:spMkLst>
            <pc:docMk/>
            <pc:sldMk cId="534450757" sldId="278"/>
            <ac:spMk id="50" creationId="{00000000-0000-0000-0000-000000000000}"/>
          </ac:spMkLst>
        </pc:spChg>
        <pc:spChg chg="del mod">
          <ac:chgData name="Christian Frezza" userId="b760487d-8469-4b18-b1bc-604d56fd4f6f" providerId="ADAL" clId="{6465D52F-9315-477F-BB07-983C8D03AE13}" dt="2018-11-17T10:44:05.217" v="489" actId="478"/>
          <ac:spMkLst>
            <pc:docMk/>
            <pc:sldMk cId="534450757" sldId="278"/>
            <ac:spMk id="51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4:42.872" v="493" actId="113"/>
          <ac:spMkLst>
            <pc:docMk/>
            <pc:sldMk cId="534450757" sldId="278"/>
            <ac:spMk id="59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44:42.872" v="493" actId="113"/>
          <ac:spMkLst>
            <pc:docMk/>
            <pc:sldMk cId="534450757" sldId="278"/>
            <ac:spMk id="67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04:55.111" v="628" actId="113"/>
          <ac:spMkLst>
            <pc:docMk/>
            <pc:sldMk cId="534450757" sldId="278"/>
            <ac:spMk id="9228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04:52.938" v="627" actId="113"/>
          <ac:spMkLst>
            <pc:docMk/>
            <pc:sldMk cId="534450757" sldId="278"/>
            <ac:spMk id="9230" creationId="{00000000-0000-0000-0000-000000000000}"/>
          </ac:spMkLst>
        </pc:spChg>
        <pc:spChg chg="ord">
          <ac:chgData name="Christian Frezza" userId="b760487d-8469-4b18-b1bc-604d56fd4f6f" providerId="ADAL" clId="{6465D52F-9315-477F-BB07-983C8D03AE13}" dt="2018-11-17T10:44:35.044" v="492" actId="167"/>
          <ac:spMkLst>
            <pc:docMk/>
            <pc:sldMk cId="534450757" sldId="278"/>
            <ac:spMk id="923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08:24.928" v="640" actId="113"/>
          <ac:spMkLst>
            <pc:docMk/>
            <pc:sldMk cId="534450757" sldId="278"/>
            <ac:spMk id="9235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04:51.090" v="626" actId="113"/>
          <ac:spMkLst>
            <pc:docMk/>
            <pc:sldMk cId="534450757" sldId="278"/>
            <ac:spMk id="9237" creationId="{00000000-0000-0000-0000-000000000000}"/>
          </ac:spMkLst>
        </pc:spChg>
        <pc:spChg chg="ord">
          <ac:chgData name="Christian Frezza" userId="b760487d-8469-4b18-b1bc-604d56fd4f6f" providerId="ADAL" clId="{6465D52F-9315-477F-BB07-983C8D03AE13}" dt="2018-11-17T10:44:35.044" v="492" actId="167"/>
          <ac:spMkLst>
            <pc:docMk/>
            <pc:sldMk cId="534450757" sldId="278"/>
            <ac:spMk id="9239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08:24.928" v="640" actId="113"/>
          <ac:spMkLst>
            <pc:docMk/>
            <pc:sldMk cId="534450757" sldId="278"/>
            <ac:spMk id="9241" creationId="{00000000-0000-0000-0000-000000000000}"/>
          </ac:spMkLst>
        </pc:spChg>
        <pc:picChg chg="add del mod">
          <ac:chgData name="Christian Frezza" userId="b760487d-8469-4b18-b1bc-604d56fd4f6f" providerId="ADAL" clId="{6465D52F-9315-477F-BB07-983C8D03AE13}" dt="2018-11-17T11:03:55.443" v="510" actId="478"/>
          <ac:picMkLst>
            <pc:docMk/>
            <pc:sldMk cId="534450757" sldId="278"/>
            <ac:picMk id="2" creationId="{EA39D70E-F70A-431E-AB48-D584FCAD8700}"/>
          </ac:picMkLst>
        </pc:picChg>
        <pc:picChg chg="mod">
          <ac:chgData name="Christian Frezza" userId="b760487d-8469-4b18-b1bc-604d56fd4f6f" providerId="ADAL" clId="{6465D52F-9315-477F-BB07-983C8D03AE13}" dt="2018-11-17T11:05:54.426" v="639" actId="12788"/>
          <ac:picMkLst>
            <pc:docMk/>
            <pc:sldMk cId="534450757" sldId="278"/>
            <ac:picMk id="3" creationId="{00000000-0000-0000-0000-000000000000}"/>
          </ac:picMkLst>
        </pc:picChg>
        <pc:picChg chg="mod">
          <ac:chgData name="Christian Frezza" userId="b760487d-8469-4b18-b1bc-604d56fd4f6f" providerId="ADAL" clId="{6465D52F-9315-477F-BB07-983C8D03AE13}" dt="2018-11-17T11:05:54.426" v="639" actId="12788"/>
          <ac:picMkLst>
            <pc:docMk/>
            <pc:sldMk cId="534450757" sldId="278"/>
            <ac:picMk id="3074" creationId="{00000000-0000-0000-0000-000000000000}"/>
          </ac:picMkLst>
        </pc:picChg>
        <pc:cxnChg chg="ord">
          <ac:chgData name="Christian Frezza" userId="b760487d-8469-4b18-b1bc-604d56fd4f6f" providerId="ADAL" clId="{6465D52F-9315-477F-BB07-983C8D03AE13}" dt="2018-11-17T10:44:35.044" v="492" actId="167"/>
          <ac:cxnSpMkLst>
            <pc:docMk/>
            <pc:sldMk cId="534450757" sldId="278"/>
            <ac:cxnSpMk id="6" creationId="{00000000-0000-0000-0000-000000000000}"/>
          </ac:cxnSpMkLst>
        </pc:cxnChg>
        <pc:cxnChg chg="add del mod">
          <ac:chgData name="Christian Frezza" userId="b760487d-8469-4b18-b1bc-604d56fd4f6f" providerId="ADAL" clId="{6465D52F-9315-477F-BB07-983C8D03AE13}" dt="2018-11-17T11:02:23.342" v="504" actId="478"/>
          <ac:cxnSpMkLst>
            <pc:docMk/>
            <pc:sldMk cId="534450757" sldId="278"/>
            <ac:cxnSpMk id="8" creationId="{8A470E9B-E3D3-421E-8B8E-9370E6376A4F}"/>
          </ac:cxnSpMkLst>
        </pc:cxnChg>
        <pc:cxnChg chg="add del mod ord">
          <ac:chgData name="Christian Frezza" userId="b760487d-8469-4b18-b1bc-604d56fd4f6f" providerId="ADAL" clId="{6465D52F-9315-477F-BB07-983C8D03AE13}" dt="2018-11-17T11:03:55.443" v="510" actId="478"/>
          <ac:cxnSpMkLst>
            <pc:docMk/>
            <pc:sldMk cId="534450757" sldId="278"/>
            <ac:cxnSpMk id="10" creationId="{592266C6-4EB3-4792-B44F-7E8A02F02648}"/>
          </ac:cxnSpMkLst>
        </pc:cxnChg>
        <pc:cxnChg chg="ord">
          <ac:chgData name="Christian Frezza" userId="b760487d-8469-4b18-b1bc-604d56fd4f6f" providerId="ADAL" clId="{6465D52F-9315-477F-BB07-983C8D03AE13}" dt="2018-11-17T10:44:35.044" v="492" actId="167"/>
          <ac:cxnSpMkLst>
            <pc:docMk/>
            <pc:sldMk cId="534450757" sldId="278"/>
            <ac:cxnSpMk id="11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0:44:35.044" v="492" actId="167"/>
          <ac:cxnSpMkLst>
            <pc:docMk/>
            <pc:sldMk cId="534450757" sldId="278"/>
            <ac:cxnSpMk id="24" creationId="{00000000-0000-0000-0000-000000000000}"/>
          </ac:cxnSpMkLst>
        </pc:cxnChg>
        <pc:cxnChg chg="mod ord">
          <ac:chgData name="Christian Frezza" userId="b760487d-8469-4b18-b1bc-604d56fd4f6f" providerId="ADAL" clId="{6465D52F-9315-477F-BB07-983C8D03AE13}" dt="2018-11-17T11:05:49.140" v="638" actId="12788"/>
          <ac:cxnSpMkLst>
            <pc:docMk/>
            <pc:sldMk cId="534450757" sldId="278"/>
            <ac:cxnSpMk id="27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0:44:35.044" v="492" actId="167"/>
          <ac:cxnSpMkLst>
            <pc:docMk/>
            <pc:sldMk cId="534450757" sldId="278"/>
            <ac:cxnSpMk id="31" creationId="{00000000-0000-0000-0000-000000000000}"/>
          </ac:cxnSpMkLst>
        </pc:cxnChg>
        <pc:cxnChg chg="del">
          <ac:chgData name="Christian Frezza" userId="b760487d-8469-4b18-b1bc-604d56fd4f6f" providerId="ADAL" clId="{6465D52F-9315-477F-BB07-983C8D03AE13}" dt="2018-11-17T10:43:52.355" v="485" actId="478"/>
          <ac:cxnSpMkLst>
            <pc:docMk/>
            <pc:sldMk cId="534450757" sldId="278"/>
            <ac:cxnSpMk id="35" creationId="{00000000-0000-0000-0000-000000000000}"/>
          </ac:cxnSpMkLst>
        </pc:cxnChg>
        <pc:cxnChg chg="add del mod">
          <ac:chgData name="Christian Frezza" userId="b760487d-8469-4b18-b1bc-604d56fd4f6f" providerId="ADAL" clId="{6465D52F-9315-477F-BB07-983C8D03AE13}" dt="2018-11-17T11:02:27.835" v="505" actId="478"/>
          <ac:cxnSpMkLst>
            <pc:docMk/>
            <pc:sldMk cId="534450757" sldId="278"/>
            <ac:cxnSpMk id="39" creationId="{5F3680CE-064A-45D1-8E33-4ADD901AD4AD}"/>
          </ac:cxnSpMkLst>
        </pc:cxnChg>
        <pc:cxnChg chg="ord">
          <ac:chgData name="Christian Frezza" userId="b760487d-8469-4b18-b1bc-604d56fd4f6f" providerId="ADAL" clId="{6465D52F-9315-477F-BB07-983C8D03AE13}" dt="2018-11-17T10:44:35.044" v="492" actId="167"/>
          <ac:cxnSpMkLst>
            <pc:docMk/>
            <pc:sldMk cId="534450757" sldId="278"/>
            <ac:cxnSpMk id="49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0:44:35.044" v="492" actId="167"/>
          <ac:cxnSpMkLst>
            <pc:docMk/>
            <pc:sldMk cId="534450757" sldId="278"/>
            <ac:cxnSpMk id="57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0:44:35.044" v="492" actId="167"/>
          <ac:cxnSpMkLst>
            <pc:docMk/>
            <pc:sldMk cId="534450757" sldId="278"/>
            <ac:cxnSpMk id="68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0:44:35.044" v="492" actId="167"/>
          <ac:cxnSpMkLst>
            <pc:docMk/>
            <pc:sldMk cId="534450757" sldId="278"/>
            <ac:cxnSpMk id="74" creationId="{00000000-0000-0000-0000-000000000000}"/>
          </ac:cxnSpMkLst>
        </pc:cxnChg>
      </pc:sldChg>
      <pc:sldChg chg="addSp delSp modSp delAnim">
        <pc:chgData name="Christian Frezza" userId="b760487d-8469-4b18-b1bc-604d56fd4f6f" providerId="ADAL" clId="{6465D52F-9315-477F-BB07-983C8D03AE13}" dt="2018-11-17T11:09:53.961" v="692" actId="20577"/>
        <pc:sldMkLst>
          <pc:docMk/>
          <pc:sldMk cId="1209019425" sldId="279"/>
        </pc:sldMkLst>
        <pc:spChg chg="add mod">
          <ac:chgData name="Christian Frezza" userId="b760487d-8469-4b18-b1bc-604d56fd4f6f" providerId="ADAL" clId="{6465D52F-9315-477F-BB07-983C8D03AE13}" dt="2018-11-17T11:09:37.805" v="671" actId="113"/>
          <ac:spMkLst>
            <pc:docMk/>
            <pc:sldMk cId="1209019425" sldId="279"/>
            <ac:spMk id="3" creationId="{D769B689-E510-4BC2-8240-62BC2F57BC95}"/>
          </ac:spMkLst>
        </pc:spChg>
        <pc:spChg chg="del">
          <ac:chgData name="Christian Frezza" userId="b760487d-8469-4b18-b1bc-604d56fd4f6f" providerId="ADAL" clId="{6465D52F-9315-477F-BB07-983C8D03AE13}" dt="2018-11-17T11:09:16.170" v="655" actId="478"/>
          <ac:spMkLst>
            <pc:docMk/>
            <pc:sldMk cId="1209019425" sldId="279"/>
            <ac:spMk id="7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09:16.170" v="655" actId="478"/>
          <ac:spMkLst>
            <pc:docMk/>
            <pc:sldMk cId="1209019425" sldId="279"/>
            <ac:spMk id="8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09:16.170" v="655" actId="478"/>
          <ac:spMkLst>
            <pc:docMk/>
            <pc:sldMk cId="1209019425" sldId="279"/>
            <ac:spMk id="10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09:16.170" v="655" actId="478"/>
          <ac:spMkLst>
            <pc:docMk/>
            <pc:sldMk cId="1209019425" sldId="279"/>
            <ac:spMk id="11" creationId="{00000000-0000-0000-0000-000000000000}"/>
          </ac:spMkLst>
        </pc:spChg>
        <pc:spChg chg="add del">
          <ac:chgData name="Christian Frezza" userId="b760487d-8469-4b18-b1bc-604d56fd4f6f" providerId="ADAL" clId="{6465D52F-9315-477F-BB07-983C8D03AE13}" dt="2018-11-17T11:09:11.746" v="652" actId="20577"/>
          <ac:spMkLst>
            <pc:docMk/>
            <pc:sldMk cId="1209019425" sldId="279"/>
            <ac:spMk id="16" creationId="{F824F8C7-AD95-48C8-84EB-F62B61F6AB58}"/>
          </ac:spMkLst>
        </pc:spChg>
        <pc:spChg chg="add del">
          <ac:chgData name="Christian Frezza" userId="b760487d-8469-4b18-b1bc-604d56fd4f6f" providerId="ADAL" clId="{6465D52F-9315-477F-BB07-983C8D03AE13}" dt="2018-11-17T11:09:11.746" v="652" actId="20577"/>
          <ac:spMkLst>
            <pc:docMk/>
            <pc:sldMk cId="1209019425" sldId="279"/>
            <ac:spMk id="17" creationId="{FAA111BB-5F06-4C74-AC49-EB1DC0A35584}"/>
          </ac:spMkLst>
        </pc:spChg>
        <pc:spChg chg="add del">
          <ac:chgData name="Christian Frezza" userId="b760487d-8469-4b18-b1bc-604d56fd4f6f" providerId="ADAL" clId="{6465D52F-9315-477F-BB07-983C8D03AE13}" dt="2018-11-17T11:09:11.746" v="652" actId="20577"/>
          <ac:spMkLst>
            <pc:docMk/>
            <pc:sldMk cId="1209019425" sldId="279"/>
            <ac:spMk id="18" creationId="{0185B03F-A6B4-4009-B209-441FED87829B}"/>
          </ac:spMkLst>
        </pc:spChg>
        <pc:spChg chg="add del">
          <ac:chgData name="Christian Frezza" userId="b760487d-8469-4b18-b1bc-604d56fd4f6f" providerId="ADAL" clId="{6465D52F-9315-477F-BB07-983C8D03AE13}" dt="2018-11-17T11:09:11.746" v="652" actId="20577"/>
          <ac:spMkLst>
            <pc:docMk/>
            <pc:sldMk cId="1209019425" sldId="279"/>
            <ac:spMk id="19" creationId="{73A2B06A-B966-4CF1-B0A5-238CAE09F2B3}"/>
          </ac:spMkLst>
        </pc:spChg>
        <pc:spChg chg="add">
          <ac:chgData name="Christian Frezza" userId="b760487d-8469-4b18-b1bc-604d56fd4f6f" providerId="ADAL" clId="{6465D52F-9315-477F-BB07-983C8D03AE13}" dt="2018-11-17T11:09:16.940" v="656" actId="20577"/>
          <ac:spMkLst>
            <pc:docMk/>
            <pc:sldMk cId="1209019425" sldId="279"/>
            <ac:spMk id="20" creationId="{E25735D1-5484-4018-8975-16DF4E93568A}"/>
          </ac:spMkLst>
        </pc:spChg>
        <pc:spChg chg="add">
          <ac:chgData name="Christian Frezza" userId="b760487d-8469-4b18-b1bc-604d56fd4f6f" providerId="ADAL" clId="{6465D52F-9315-477F-BB07-983C8D03AE13}" dt="2018-11-17T11:09:16.940" v="656" actId="20577"/>
          <ac:spMkLst>
            <pc:docMk/>
            <pc:sldMk cId="1209019425" sldId="279"/>
            <ac:spMk id="21" creationId="{D3706A84-EAC5-4806-8A78-BBD4E2C42D88}"/>
          </ac:spMkLst>
        </pc:spChg>
        <pc:spChg chg="del">
          <ac:chgData name="Christian Frezza" userId="b760487d-8469-4b18-b1bc-604d56fd4f6f" providerId="ADAL" clId="{6465D52F-9315-477F-BB07-983C8D03AE13}" dt="2018-11-17T11:09:16.170" v="655" actId="478"/>
          <ac:spMkLst>
            <pc:docMk/>
            <pc:sldMk cId="1209019425" sldId="279"/>
            <ac:spMk id="22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09:16.170" v="655" actId="478"/>
          <ac:spMkLst>
            <pc:docMk/>
            <pc:sldMk cId="1209019425" sldId="279"/>
            <ac:spMk id="23" creationId="{00000000-0000-0000-0000-000000000000}"/>
          </ac:spMkLst>
        </pc:spChg>
        <pc:spChg chg="add">
          <ac:chgData name="Christian Frezza" userId="b760487d-8469-4b18-b1bc-604d56fd4f6f" providerId="ADAL" clId="{6465D52F-9315-477F-BB07-983C8D03AE13}" dt="2018-11-17T11:09:16.940" v="656" actId="20577"/>
          <ac:spMkLst>
            <pc:docMk/>
            <pc:sldMk cId="1209019425" sldId="279"/>
            <ac:spMk id="24" creationId="{E1EDE244-9861-4C0E-A1AA-D90F32C3593F}"/>
          </ac:spMkLst>
        </pc:spChg>
        <pc:spChg chg="add">
          <ac:chgData name="Christian Frezza" userId="b760487d-8469-4b18-b1bc-604d56fd4f6f" providerId="ADAL" clId="{6465D52F-9315-477F-BB07-983C8D03AE13}" dt="2018-11-17T11:09:16.940" v="656" actId="20577"/>
          <ac:spMkLst>
            <pc:docMk/>
            <pc:sldMk cId="1209019425" sldId="279"/>
            <ac:spMk id="25" creationId="{5148A26A-CC9E-4996-87D7-64147DFE1878}"/>
          </ac:spMkLst>
        </pc:spChg>
        <pc:spChg chg="mod">
          <ac:chgData name="Christian Frezza" userId="b760487d-8469-4b18-b1bc-604d56fd4f6f" providerId="ADAL" clId="{6465D52F-9315-477F-BB07-983C8D03AE13}" dt="2018-11-17T11:09:53.961" v="692" actId="20577"/>
          <ac:spMkLst>
            <pc:docMk/>
            <pc:sldMk cId="1209019425" sldId="279"/>
            <ac:spMk id="10243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09:16.170" v="655" actId="478"/>
          <ac:spMkLst>
            <pc:docMk/>
            <pc:sldMk cId="1209019425" sldId="279"/>
            <ac:spMk id="10244" creationId="{00000000-0000-0000-0000-000000000000}"/>
          </ac:spMkLst>
        </pc:spChg>
        <pc:grpChg chg="del">
          <ac:chgData name="Christian Frezza" userId="b760487d-8469-4b18-b1bc-604d56fd4f6f" providerId="ADAL" clId="{6465D52F-9315-477F-BB07-983C8D03AE13}" dt="2018-11-17T11:09:16.170" v="655" actId="478"/>
          <ac:grpSpMkLst>
            <pc:docMk/>
            <pc:sldMk cId="1209019425" sldId="279"/>
            <ac:grpSpMk id="10248" creationId="{00000000-0000-0000-0000-000000000000}"/>
          </ac:grpSpMkLst>
        </pc:grpChg>
        <pc:picChg chg="mod ord">
          <ac:chgData name="Christian Frezza" userId="b760487d-8469-4b18-b1bc-604d56fd4f6f" providerId="ADAL" clId="{6465D52F-9315-477F-BB07-983C8D03AE13}" dt="2018-11-17T11:09:47.825" v="674" actId="1076"/>
          <ac:picMkLst>
            <pc:docMk/>
            <pc:sldMk cId="1209019425" sldId="279"/>
            <ac:picMk id="2" creationId="{00000000-0000-0000-0000-000000000000}"/>
          </ac:picMkLst>
        </pc:picChg>
        <pc:cxnChg chg="add del">
          <ac:chgData name="Christian Frezza" userId="b760487d-8469-4b18-b1bc-604d56fd4f6f" providerId="ADAL" clId="{6465D52F-9315-477F-BB07-983C8D03AE13}" dt="2018-11-17T11:09:19.241" v="657" actId="478"/>
          <ac:cxnSpMkLst>
            <pc:docMk/>
            <pc:sldMk cId="1209019425" sldId="279"/>
            <ac:cxnSpMk id="15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3:21:28.608" v="1367" actId="167"/>
        <pc:sldMkLst>
          <pc:docMk/>
          <pc:sldMk cId="3179495485" sldId="280"/>
        </pc:sldMkLst>
        <pc:spChg chg="mod">
          <ac:chgData name="Christian Frezza" userId="b760487d-8469-4b18-b1bc-604d56fd4f6f" providerId="ADAL" clId="{6465D52F-9315-477F-BB07-983C8D03AE13}" dt="2018-11-17T11:10:51.604" v="701" actId="167"/>
          <ac:spMkLst>
            <pc:docMk/>
            <pc:sldMk cId="3179495485" sldId="280"/>
            <ac:spMk id="7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0:51.604" v="701" actId="167"/>
          <ac:spMkLst>
            <pc:docMk/>
            <pc:sldMk cId="3179495485" sldId="280"/>
            <ac:spMk id="1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0:51.604" v="701" actId="167"/>
          <ac:spMkLst>
            <pc:docMk/>
            <pc:sldMk cId="3179495485" sldId="280"/>
            <ac:spMk id="18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10:17.464" v="693" actId="478"/>
          <ac:spMkLst>
            <pc:docMk/>
            <pc:sldMk cId="3179495485" sldId="280"/>
            <ac:spMk id="3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0:51.604" v="701" actId="167"/>
          <ac:spMkLst>
            <pc:docMk/>
            <pc:sldMk cId="3179495485" sldId="280"/>
            <ac:spMk id="34" creationId="{00000000-0000-0000-0000-000000000000}"/>
          </ac:spMkLst>
        </pc:spChg>
        <pc:spChg chg="add ord">
          <ac:chgData name="Christian Frezza" userId="b760487d-8469-4b18-b1bc-604d56fd4f6f" providerId="ADAL" clId="{6465D52F-9315-477F-BB07-983C8D03AE13}" dt="2018-11-17T11:10:24.823" v="695" actId="167"/>
          <ac:spMkLst>
            <pc:docMk/>
            <pc:sldMk cId="3179495485" sldId="280"/>
            <ac:spMk id="36" creationId="{EFB5D3F8-560E-4566-816F-3CCDF10A1FC0}"/>
          </ac:spMkLst>
        </pc:spChg>
        <pc:spChg chg="add mod">
          <ac:chgData name="Christian Frezza" userId="b760487d-8469-4b18-b1bc-604d56fd4f6f" providerId="ADAL" clId="{6465D52F-9315-477F-BB07-983C8D03AE13}" dt="2018-11-17T11:10:51.604" v="701" actId="167"/>
          <ac:spMkLst>
            <pc:docMk/>
            <pc:sldMk cId="3179495485" sldId="280"/>
            <ac:spMk id="37" creationId="{45492B15-676B-41A7-9454-1487DA95E2CF}"/>
          </ac:spMkLst>
        </pc:spChg>
        <pc:spChg chg="add mod">
          <ac:chgData name="Christian Frezza" userId="b760487d-8469-4b18-b1bc-604d56fd4f6f" providerId="ADAL" clId="{6465D52F-9315-477F-BB07-983C8D03AE13}" dt="2018-11-17T11:10:51.604" v="701" actId="167"/>
          <ac:spMkLst>
            <pc:docMk/>
            <pc:sldMk cId="3179495485" sldId="280"/>
            <ac:spMk id="38" creationId="{DC7AFD58-BC20-42ED-B145-5DF34447B737}"/>
          </ac:spMkLst>
        </pc:spChg>
        <pc:spChg chg="mod">
          <ac:chgData name="Christian Frezza" userId="b760487d-8469-4b18-b1bc-604d56fd4f6f" providerId="ADAL" clId="{6465D52F-9315-477F-BB07-983C8D03AE13}" dt="2018-11-17T11:10:51.604" v="701" actId="167"/>
          <ac:spMkLst>
            <pc:docMk/>
            <pc:sldMk cId="3179495485" sldId="280"/>
            <ac:spMk id="42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10:40.396" v="696" actId="478"/>
          <ac:spMkLst>
            <pc:docMk/>
            <pc:sldMk cId="3179495485" sldId="280"/>
            <ac:spMk id="50" creationId="{00000000-0000-0000-0000-000000000000}"/>
          </ac:spMkLst>
        </pc:spChg>
        <pc:spChg chg="del mod">
          <ac:chgData name="Christian Frezza" userId="b760487d-8469-4b18-b1bc-604d56fd4f6f" providerId="ADAL" clId="{6465D52F-9315-477F-BB07-983C8D03AE13}" dt="2018-11-17T11:10:43.460" v="698" actId="478"/>
          <ac:spMkLst>
            <pc:docMk/>
            <pc:sldMk cId="3179495485" sldId="280"/>
            <ac:spMk id="51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0:51.604" v="701" actId="167"/>
          <ac:spMkLst>
            <pc:docMk/>
            <pc:sldMk cId="3179495485" sldId="280"/>
            <ac:spMk id="59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0:51.604" v="701" actId="167"/>
          <ac:spMkLst>
            <pc:docMk/>
            <pc:sldMk cId="3179495485" sldId="280"/>
            <ac:spMk id="67" creationId="{00000000-0000-0000-0000-000000000000}"/>
          </ac:spMkLst>
        </pc:spChg>
        <pc:spChg chg="ord">
          <ac:chgData name="Christian Frezza" userId="b760487d-8469-4b18-b1bc-604d56fd4f6f" providerId="ADAL" clId="{6465D52F-9315-477F-BB07-983C8D03AE13}" dt="2018-11-17T13:21:28.608" v="1367" actId="167"/>
          <ac:spMkLst>
            <pc:docMk/>
            <pc:sldMk cId="3179495485" sldId="280"/>
            <ac:spMk id="11291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0:58.639" v="702" actId="113"/>
          <ac:spMkLst>
            <pc:docMk/>
            <pc:sldMk cId="3179495485" sldId="280"/>
            <ac:spMk id="11295" creationId="{00000000-0000-0000-0000-000000000000}"/>
          </ac:spMkLst>
        </pc:spChg>
        <pc:cxnChg chg="ord">
          <ac:chgData name="Christian Frezza" userId="b760487d-8469-4b18-b1bc-604d56fd4f6f" providerId="ADAL" clId="{6465D52F-9315-477F-BB07-983C8D03AE13}" dt="2018-11-17T13:21:28.608" v="1367" actId="167"/>
          <ac:cxnSpMkLst>
            <pc:docMk/>
            <pc:sldMk cId="3179495485" sldId="280"/>
            <ac:cxnSpMk id="6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3:21:28.608" v="1367" actId="167"/>
          <ac:cxnSpMkLst>
            <pc:docMk/>
            <pc:sldMk cId="3179495485" sldId="280"/>
            <ac:cxnSpMk id="11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3:21:28.608" v="1367" actId="167"/>
          <ac:cxnSpMkLst>
            <pc:docMk/>
            <pc:sldMk cId="3179495485" sldId="280"/>
            <ac:cxnSpMk id="24" creationId="{00000000-0000-0000-0000-000000000000}"/>
          </ac:cxnSpMkLst>
        </pc:cxnChg>
        <pc:cxnChg chg="del">
          <ac:chgData name="Christian Frezza" userId="b760487d-8469-4b18-b1bc-604d56fd4f6f" providerId="ADAL" clId="{6465D52F-9315-477F-BB07-983C8D03AE13}" dt="2018-11-17T11:11:07.944" v="703" actId="478"/>
          <ac:cxnSpMkLst>
            <pc:docMk/>
            <pc:sldMk cId="3179495485" sldId="280"/>
            <ac:cxnSpMk id="33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3:21:28.608" v="1367" actId="167"/>
          <ac:cxnSpMkLst>
            <pc:docMk/>
            <pc:sldMk cId="3179495485" sldId="280"/>
            <ac:cxnSpMk id="41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3:21:28.608" v="1367" actId="167"/>
          <ac:cxnSpMkLst>
            <pc:docMk/>
            <pc:sldMk cId="3179495485" sldId="280"/>
            <ac:cxnSpMk id="49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3:21:28.608" v="1367" actId="167"/>
          <ac:cxnSpMkLst>
            <pc:docMk/>
            <pc:sldMk cId="3179495485" sldId="280"/>
            <ac:cxnSpMk id="54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3:21:28.608" v="1367" actId="167"/>
          <ac:cxnSpMkLst>
            <pc:docMk/>
            <pc:sldMk cId="3179495485" sldId="280"/>
            <ac:cxnSpMk id="57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3:21:28.608" v="1367" actId="167"/>
          <ac:cxnSpMkLst>
            <pc:docMk/>
            <pc:sldMk cId="3179495485" sldId="280"/>
            <ac:cxnSpMk id="68" creationId="{00000000-0000-0000-0000-000000000000}"/>
          </ac:cxnSpMkLst>
        </pc:cxnChg>
        <pc:cxnChg chg="ord">
          <ac:chgData name="Christian Frezza" userId="b760487d-8469-4b18-b1bc-604d56fd4f6f" providerId="ADAL" clId="{6465D52F-9315-477F-BB07-983C8D03AE13}" dt="2018-11-17T13:21:28.608" v="1367" actId="167"/>
          <ac:cxnSpMkLst>
            <pc:docMk/>
            <pc:sldMk cId="3179495485" sldId="280"/>
            <ac:cxnSpMk id="74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1:12:39.728" v="731" actId="478"/>
        <pc:sldMkLst>
          <pc:docMk/>
          <pc:sldMk cId="556613171" sldId="282"/>
        </pc:sldMkLst>
        <pc:spChg chg="del">
          <ac:chgData name="Christian Frezza" userId="b760487d-8469-4b18-b1bc-604d56fd4f6f" providerId="ADAL" clId="{6465D52F-9315-477F-BB07-983C8D03AE13}" dt="2018-11-17T11:11:19.811" v="704" actId="478"/>
          <ac:spMkLst>
            <pc:docMk/>
            <pc:sldMk cId="556613171" sldId="282"/>
            <ac:spMk id="4" creationId="{00000000-0000-0000-0000-000000000000}"/>
          </ac:spMkLst>
        </pc:spChg>
        <pc:spChg chg="ord">
          <ac:chgData name="Christian Frezza" userId="b760487d-8469-4b18-b1bc-604d56fd4f6f" providerId="ADAL" clId="{6465D52F-9315-477F-BB07-983C8D03AE13}" dt="2018-11-17T11:11:55.975" v="712" actId="166"/>
          <ac:spMkLst>
            <pc:docMk/>
            <pc:sldMk cId="556613171" sldId="282"/>
            <ac:spMk id="7" creationId="{00000000-0000-0000-0000-000000000000}"/>
          </ac:spMkLst>
        </pc:spChg>
        <pc:spChg chg="ord">
          <ac:chgData name="Christian Frezza" userId="b760487d-8469-4b18-b1bc-604d56fd4f6f" providerId="ADAL" clId="{6465D52F-9315-477F-BB07-983C8D03AE13}" dt="2018-11-17T11:11:55.975" v="712" actId="166"/>
          <ac:spMkLst>
            <pc:docMk/>
            <pc:sldMk cId="556613171" sldId="282"/>
            <ac:spMk id="12" creationId="{00000000-0000-0000-0000-000000000000}"/>
          </ac:spMkLst>
        </pc:spChg>
        <pc:spChg chg="ord">
          <ac:chgData name="Christian Frezza" userId="b760487d-8469-4b18-b1bc-604d56fd4f6f" providerId="ADAL" clId="{6465D52F-9315-477F-BB07-983C8D03AE13}" dt="2018-11-17T11:11:55.975" v="712" actId="166"/>
          <ac:spMkLst>
            <pc:docMk/>
            <pc:sldMk cId="556613171" sldId="282"/>
            <ac:spMk id="18" creationId="{00000000-0000-0000-0000-000000000000}"/>
          </ac:spMkLst>
        </pc:spChg>
        <pc:spChg chg="mod ord">
          <ac:chgData name="Christian Frezza" userId="b760487d-8469-4b18-b1bc-604d56fd4f6f" providerId="ADAL" clId="{6465D52F-9315-477F-BB07-983C8D03AE13}" dt="2018-11-17T11:11:46.068" v="711" actId="478"/>
          <ac:spMkLst>
            <pc:docMk/>
            <pc:sldMk cId="556613171" sldId="282"/>
            <ac:spMk id="34" creationId="{00000000-0000-0000-0000-000000000000}"/>
          </ac:spMkLst>
        </pc:spChg>
        <pc:spChg chg="mod ord">
          <ac:chgData name="Christian Frezza" userId="b760487d-8469-4b18-b1bc-604d56fd4f6f" providerId="ADAL" clId="{6465D52F-9315-477F-BB07-983C8D03AE13}" dt="2018-11-17T11:11:46.068" v="711" actId="478"/>
          <ac:spMkLst>
            <pc:docMk/>
            <pc:sldMk cId="556613171" sldId="282"/>
            <ac:spMk id="42" creationId="{00000000-0000-0000-0000-000000000000}"/>
          </ac:spMkLst>
        </pc:spChg>
        <pc:spChg chg="mod ord">
          <ac:chgData name="Christian Frezza" userId="b760487d-8469-4b18-b1bc-604d56fd4f6f" providerId="ADAL" clId="{6465D52F-9315-477F-BB07-983C8D03AE13}" dt="2018-11-17T11:11:46.068" v="711" actId="478"/>
          <ac:spMkLst>
            <pc:docMk/>
            <pc:sldMk cId="556613171" sldId="282"/>
            <ac:spMk id="46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11:24.445" v="705" actId="478"/>
          <ac:spMkLst>
            <pc:docMk/>
            <pc:sldMk cId="556613171" sldId="282"/>
            <ac:spMk id="50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11:26.386" v="706" actId="478"/>
          <ac:spMkLst>
            <pc:docMk/>
            <pc:sldMk cId="556613171" sldId="282"/>
            <ac:spMk id="51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11:27.247" v="707" actId="478"/>
          <ac:spMkLst>
            <pc:docMk/>
            <pc:sldMk cId="556613171" sldId="282"/>
            <ac:spMk id="52" creationId="{00000000-0000-0000-0000-000000000000}"/>
          </ac:spMkLst>
        </pc:spChg>
        <pc:spChg chg="mod ord">
          <ac:chgData name="Christian Frezza" userId="b760487d-8469-4b18-b1bc-604d56fd4f6f" providerId="ADAL" clId="{6465D52F-9315-477F-BB07-983C8D03AE13}" dt="2018-11-17T11:11:46.068" v="711" actId="478"/>
          <ac:spMkLst>
            <pc:docMk/>
            <pc:sldMk cId="556613171" sldId="282"/>
            <ac:spMk id="53" creationId="{00000000-0000-0000-0000-000000000000}"/>
          </ac:spMkLst>
        </pc:spChg>
        <pc:spChg chg="mod ord">
          <ac:chgData name="Christian Frezza" userId="b760487d-8469-4b18-b1bc-604d56fd4f6f" providerId="ADAL" clId="{6465D52F-9315-477F-BB07-983C8D03AE13}" dt="2018-11-17T11:11:46.068" v="711" actId="478"/>
          <ac:spMkLst>
            <pc:docMk/>
            <pc:sldMk cId="556613171" sldId="282"/>
            <ac:spMk id="55" creationId="{00000000-0000-0000-0000-000000000000}"/>
          </ac:spMkLst>
        </pc:spChg>
        <pc:spChg chg="ord">
          <ac:chgData name="Christian Frezza" userId="b760487d-8469-4b18-b1bc-604d56fd4f6f" providerId="ADAL" clId="{6465D52F-9315-477F-BB07-983C8D03AE13}" dt="2018-11-17T11:11:55.975" v="712" actId="166"/>
          <ac:spMkLst>
            <pc:docMk/>
            <pc:sldMk cId="556613171" sldId="282"/>
            <ac:spMk id="59" creationId="{00000000-0000-0000-0000-000000000000}"/>
          </ac:spMkLst>
        </pc:spChg>
        <pc:spChg chg="add mod">
          <ac:chgData name="Christian Frezza" userId="b760487d-8469-4b18-b1bc-604d56fd4f6f" providerId="ADAL" clId="{6465D52F-9315-477F-BB07-983C8D03AE13}" dt="2018-11-17T11:11:38.161" v="709" actId="14100"/>
          <ac:spMkLst>
            <pc:docMk/>
            <pc:sldMk cId="556613171" sldId="282"/>
            <ac:spMk id="61" creationId="{57010AA6-D08D-4D78-AB34-7EA1B0052A36}"/>
          </ac:spMkLst>
        </pc:spChg>
        <pc:spChg chg="add ord">
          <ac:chgData name="Christian Frezza" userId="b760487d-8469-4b18-b1bc-604d56fd4f6f" providerId="ADAL" clId="{6465D52F-9315-477F-BB07-983C8D03AE13}" dt="2018-11-17T11:11:55.975" v="712" actId="166"/>
          <ac:spMkLst>
            <pc:docMk/>
            <pc:sldMk cId="556613171" sldId="282"/>
            <ac:spMk id="62" creationId="{4146A0AF-2A2A-4FDF-A575-B8A66E8EBF83}"/>
          </ac:spMkLst>
        </pc:spChg>
        <pc:spChg chg="mod ord">
          <ac:chgData name="Christian Frezza" userId="b760487d-8469-4b18-b1bc-604d56fd4f6f" providerId="ADAL" clId="{6465D52F-9315-477F-BB07-983C8D03AE13}" dt="2018-11-17T11:11:46.068" v="711" actId="478"/>
          <ac:spMkLst>
            <pc:docMk/>
            <pc:sldMk cId="556613171" sldId="282"/>
            <ac:spMk id="66" creationId="{00000000-0000-0000-0000-000000000000}"/>
          </ac:spMkLst>
        </pc:spChg>
        <pc:spChg chg="ord">
          <ac:chgData name="Christian Frezza" userId="b760487d-8469-4b18-b1bc-604d56fd4f6f" providerId="ADAL" clId="{6465D52F-9315-477F-BB07-983C8D03AE13}" dt="2018-11-17T11:11:55.975" v="712" actId="166"/>
          <ac:spMkLst>
            <pc:docMk/>
            <pc:sldMk cId="556613171" sldId="282"/>
            <ac:spMk id="67" creationId="{00000000-0000-0000-0000-000000000000}"/>
          </ac:spMkLst>
        </pc:spChg>
        <pc:spChg chg="add">
          <ac:chgData name="Christian Frezza" userId="b760487d-8469-4b18-b1bc-604d56fd4f6f" providerId="ADAL" clId="{6465D52F-9315-477F-BB07-983C8D03AE13}" dt="2018-11-17T11:11:28.180" v="708" actId="478"/>
          <ac:spMkLst>
            <pc:docMk/>
            <pc:sldMk cId="556613171" sldId="282"/>
            <ac:spMk id="69" creationId="{90B4A98E-462C-464C-B1A2-3678867B41A2}"/>
          </ac:spMkLst>
        </pc:spChg>
        <pc:spChg chg="add mod">
          <ac:chgData name="Christian Frezza" userId="b760487d-8469-4b18-b1bc-604d56fd4f6f" providerId="ADAL" clId="{6465D52F-9315-477F-BB07-983C8D03AE13}" dt="2018-11-17T11:12:36.007" v="730" actId="20577"/>
          <ac:spMkLst>
            <pc:docMk/>
            <pc:sldMk cId="556613171" sldId="282"/>
            <ac:spMk id="71" creationId="{E146331D-C64E-45E1-875E-D0D98B1C726F}"/>
          </ac:spMkLst>
        </pc:spChg>
        <pc:spChg chg="mod ord">
          <ac:chgData name="Christian Frezza" userId="b760487d-8469-4b18-b1bc-604d56fd4f6f" providerId="ADAL" clId="{6465D52F-9315-477F-BB07-983C8D03AE13}" dt="2018-11-17T11:11:46.068" v="711" actId="478"/>
          <ac:spMkLst>
            <pc:docMk/>
            <pc:sldMk cId="556613171" sldId="282"/>
            <ac:spMk id="75" creationId="{00000000-0000-0000-0000-000000000000}"/>
          </ac:spMkLst>
        </pc:spChg>
        <pc:spChg chg="mod ord">
          <ac:chgData name="Christian Frezza" userId="b760487d-8469-4b18-b1bc-604d56fd4f6f" providerId="ADAL" clId="{6465D52F-9315-477F-BB07-983C8D03AE13}" dt="2018-11-17T11:11:46.068" v="711" actId="478"/>
          <ac:spMkLst>
            <pc:docMk/>
            <pc:sldMk cId="556613171" sldId="282"/>
            <ac:spMk id="76" creationId="{00000000-0000-0000-0000-000000000000}"/>
          </ac:spMkLst>
        </pc:spChg>
        <pc:spChg chg="mod ord">
          <ac:chgData name="Christian Frezza" userId="b760487d-8469-4b18-b1bc-604d56fd4f6f" providerId="ADAL" clId="{6465D52F-9315-477F-BB07-983C8D03AE13}" dt="2018-11-17T11:11:46.068" v="711" actId="478"/>
          <ac:spMkLst>
            <pc:docMk/>
            <pc:sldMk cId="556613171" sldId="282"/>
            <ac:spMk id="78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2:00.125" v="713" actId="113"/>
          <ac:spMkLst>
            <pc:docMk/>
            <pc:sldMk cId="556613171" sldId="282"/>
            <ac:spMk id="13361" creationId="{00000000-0000-0000-0000-000000000000}"/>
          </ac:spMkLst>
        </pc:spChg>
        <pc:cxnChg chg="del">
          <ac:chgData name="Christian Frezza" userId="b760487d-8469-4b18-b1bc-604d56fd4f6f" providerId="ADAL" clId="{6465D52F-9315-477F-BB07-983C8D03AE13}" dt="2018-11-17T11:12:39.728" v="731" actId="478"/>
          <ac:cxnSpMkLst>
            <pc:docMk/>
            <pc:sldMk cId="556613171" sldId="282"/>
            <ac:cxnSpMk id="65" creationId="{00000000-0000-0000-0000-000000000000}"/>
          </ac:cxnSpMkLst>
        </pc:cxnChg>
      </pc:sldChg>
      <pc:sldChg chg="addSp delSp modSp modAnim">
        <pc:chgData name="Christian Frezza" userId="b760487d-8469-4b18-b1bc-604d56fd4f6f" providerId="ADAL" clId="{6465D52F-9315-477F-BB07-983C8D03AE13}" dt="2018-11-17T13:12:09.937" v="1336" actId="1038"/>
        <pc:sldMkLst>
          <pc:docMk/>
          <pc:sldMk cId="4114112993" sldId="293"/>
        </pc:sldMkLst>
        <pc:spChg chg="del topLvl">
          <ac:chgData name="Christian Frezza" userId="b760487d-8469-4b18-b1bc-604d56fd4f6f" providerId="ADAL" clId="{6465D52F-9315-477F-BB07-983C8D03AE13}" dt="2018-11-17T10:12:04.001" v="55" actId="478"/>
          <ac:spMkLst>
            <pc:docMk/>
            <pc:sldMk cId="4114112993" sldId="293"/>
            <ac:spMk id="3" creationId="{00000000-0000-0000-0000-000000000000}"/>
          </ac:spMkLst>
        </pc:spChg>
        <pc:spChg chg="add del mod">
          <ac:chgData name="Christian Frezza" userId="b760487d-8469-4b18-b1bc-604d56fd4f6f" providerId="ADAL" clId="{6465D52F-9315-477F-BB07-983C8D03AE13}" dt="2018-11-17T10:09:43.008" v="26" actId="478"/>
          <ac:spMkLst>
            <pc:docMk/>
            <pc:sldMk cId="4114112993" sldId="293"/>
            <ac:spMk id="4" creationId="{0E18CF91-6AAA-4A8D-BF3D-4B9886DDF2D2}"/>
          </ac:spMkLst>
        </pc:spChg>
        <pc:spChg chg="del topLvl">
          <ac:chgData name="Christian Frezza" userId="b760487d-8469-4b18-b1bc-604d56fd4f6f" providerId="ADAL" clId="{6465D52F-9315-477F-BB07-983C8D03AE13}" dt="2018-11-17T10:12:01.173" v="54" actId="478"/>
          <ac:spMkLst>
            <pc:docMk/>
            <pc:sldMk cId="4114112993" sldId="293"/>
            <ac:spMk id="5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14:23.240" v="75" actId="2711"/>
          <ac:spMkLst>
            <pc:docMk/>
            <pc:sldMk cId="4114112993" sldId="293"/>
            <ac:spMk id="7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0:13:26.313" v="68" actId="1076"/>
          <ac:spMkLst>
            <pc:docMk/>
            <pc:sldMk cId="4114112993" sldId="293"/>
            <ac:spMk id="8" creationId="{00000000-0000-0000-0000-000000000000}"/>
          </ac:spMkLst>
        </pc:spChg>
        <pc:grpChg chg="del mod">
          <ac:chgData name="Christian Frezza" userId="b760487d-8469-4b18-b1bc-604d56fd4f6f" providerId="ADAL" clId="{6465D52F-9315-477F-BB07-983C8D03AE13}" dt="2018-11-17T10:12:01.173" v="54" actId="478"/>
          <ac:grpSpMkLst>
            <pc:docMk/>
            <pc:sldMk cId="4114112993" sldId="293"/>
            <ac:grpSpMk id="6" creationId="{00000000-0000-0000-0000-000000000000}"/>
          </ac:grpSpMkLst>
        </pc:grpChg>
        <pc:picChg chg="add mod ord">
          <ac:chgData name="Christian Frezza" userId="b760487d-8469-4b18-b1bc-604d56fd4f6f" providerId="ADAL" clId="{6465D52F-9315-477F-BB07-983C8D03AE13}" dt="2018-11-17T10:13:29.136" v="69" actId="1076"/>
          <ac:picMkLst>
            <pc:docMk/>
            <pc:sldMk cId="4114112993" sldId="293"/>
            <ac:picMk id="15" creationId="{E4D29CDB-2507-45D3-8C38-97035F72F3AE}"/>
          </ac:picMkLst>
        </pc:picChg>
        <pc:picChg chg="add del mod modCrop">
          <ac:chgData name="Christian Frezza" userId="b760487d-8469-4b18-b1bc-604d56fd4f6f" providerId="ADAL" clId="{6465D52F-9315-477F-BB07-983C8D03AE13}" dt="2018-11-17T10:10:51.991" v="37" actId="1038"/>
          <ac:picMkLst>
            <pc:docMk/>
            <pc:sldMk cId="4114112993" sldId="293"/>
            <ac:picMk id="1026" creationId="{D28C9C90-92D1-45BE-93FB-8405D8242A48}"/>
          </ac:picMkLst>
        </pc:picChg>
        <pc:picChg chg="add mod ord">
          <ac:chgData name="Christian Frezza" userId="b760487d-8469-4b18-b1bc-604d56fd4f6f" providerId="ADAL" clId="{6465D52F-9315-477F-BB07-983C8D03AE13}" dt="2018-11-17T10:11:55.145" v="53" actId="1076"/>
          <ac:picMkLst>
            <pc:docMk/>
            <pc:sldMk cId="4114112993" sldId="293"/>
            <ac:picMk id="1028" creationId="{F5F30D65-C321-40E5-9B56-D2C038A13693}"/>
          </ac:picMkLst>
        </pc:picChg>
        <pc:picChg chg="add del mod">
          <ac:chgData name="Christian Frezza" userId="b760487d-8469-4b18-b1bc-604d56fd4f6f" providerId="ADAL" clId="{6465D52F-9315-477F-BB07-983C8D03AE13}" dt="2018-11-17T10:13:09.060" v="65" actId="478"/>
          <ac:picMkLst>
            <pc:docMk/>
            <pc:sldMk cId="4114112993" sldId="293"/>
            <ac:picMk id="1030" creationId="{ADEFE3C0-BE57-48CC-84D3-E88A41FA78B9}"/>
          </ac:picMkLst>
        </pc:picChg>
        <pc:picChg chg="add del mod">
          <ac:chgData name="Christian Frezza" userId="b760487d-8469-4b18-b1bc-604d56fd4f6f" providerId="ADAL" clId="{6465D52F-9315-477F-BB07-983C8D03AE13}" dt="2018-11-17T10:11:19.692" v="42" actId="478"/>
          <ac:picMkLst>
            <pc:docMk/>
            <pc:sldMk cId="4114112993" sldId="293"/>
            <ac:picMk id="3076" creationId="{00000000-0000-0000-0000-000000000000}"/>
          </ac:picMkLst>
        </pc:picChg>
        <pc:cxnChg chg="del">
          <ac:chgData name="Christian Frezza" userId="b760487d-8469-4b18-b1bc-604d56fd4f6f" providerId="ADAL" clId="{6465D52F-9315-477F-BB07-983C8D03AE13}" dt="2018-11-17T10:15:31.232" v="101" actId="478"/>
          <ac:cxnSpMkLst>
            <pc:docMk/>
            <pc:sldMk cId="4114112993" sldId="293"/>
            <ac:cxnSpMk id="11" creationId="{00000000-0000-0000-0000-000000000000}"/>
          </ac:cxnSpMkLst>
        </pc:cxnChg>
      </pc:sldChg>
      <pc:sldChg chg="addSp delSp modSp delAnim modAnim">
        <pc:chgData name="Christian Frezza" userId="b760487d-8469-4b18-b1bc-604d56fd4f6f" providerId="ADAL" clId="{6465D52F-9315-477F-BB07-983C8D03AE13}" dt="2018-11-17T13:26:42.327" v="1401" actId="17032"/>
        <pc:sldMkLst>
          <pc:docMk/>
          <pc:sldMk cId="3606730740" sldId="299"/>
        </pc:sldMkLst>
        <pc:spChg chg="del">
          <ac:chgData name="Christian Frezza" userId="b760487d-8469-4b18-b1bc-604d56fd4f6f" providerId="ADAL" clId="{6465D52F-9315-477F-BB07-983C8D03AE13}" dt="2018-11-17T11:28:33.560" v="915" actId="478"/>
          <ac:spMkLst>
            <pc:docMk/>
            <pc:sldMk cId="3606730740" sldId="299"/>
            <ac:spMk id="2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28:33.560" v="915" actId="478"/>
          <ac:spMkLst>
            <pc:docMk/>
            <pc:sldMk cId="3606730740" sldId="299"/>
            <ac:spMk id="5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28:33.560" v="915" actId="478"/>
          <ac:spMkLst>
            <pc:docMk/>
            <pc:sldMk cId="3606730740" sldId="299"/>
            <ac:spMk id="6" creationId="{00000000-0000-0000-0000-000000000000}"/>
          </ac:spMkLst>
        </pc:spChg>
        <pc:spChg chg="add mod">
          <ac:chgData name="Christian Frezza" userId="b760487d-8469-4b18-b1bc-604d56fd4f6f" providerId="ADAL" clId="{6465D52F-9315-477F-BB07-983C8D03AE13}" dt="2018-11-17T11:28:37.590" v="933" actId="1035"/>
          <ac:spMkLst>
            <pc:docMk/>
            <pc:sldMk cId="3606730740" sldId="299"/>
            <ac:spMk id="17" creationId="{5B51430E-F0FC-4823-916D-B71874BE310F}"/>
          </ac:spMkLst>
        </pc:spChg>
        <pc:spChg chg="add del mod">
          <ac:chgData name="Christian Frezza" userId="b760487d-8469-4b18-b1bc-604d56fd4f6f" providerId="ADAL" clId="{6465D52F-9315-477F-BB07-983C8D03AE13}" dt="2018-11-17T11:30:03.464" v="952" actId="478"/>
          <ac:spMkLst>
            <pc:docMk/>
            <pc:sldMk cId="3606730740" sldId="299"/>
            <ac:spMk id="18" creationId="{23B5556E-7CD9-4F2D-BDCE-2604E473CBD9}"/>
          </ac:spMkLst>
        </pc:spChg>
        <pc:spChg chg="add del mod">
          <ac:chgData name="Christian Frezza" userId="b760487d-8469-4b18-b1bc-604d56fd4f6f" providerId="ADAL" clId="{6465D52F-9315-477F-BB07-983C8D03AE13}" dt="2018-11-17T11:30:04.967" v="953" actId="478"/>
          <ac:spMkLst>
            <pc:docMk/>
            <pc:sldMk cId="3606730740" sldId="299"/>
            <ac:spMk id="19" creationId="{8198043B-DAED-497E-B00A-14A23B4DF689}"/>
          </ac:spMkLst>
        </pc:spChg>
        <pc:spChg chg="mod">
          <ac:chgData name="Christian Frezza" userId="b760487d-8469-4b18-b1bc-604d56fd4f6f" providerId="ADAL" clId="{6465D52F-9315-477F-BB07-983C8D03AE13}" dt="2018-11-17T13:26:35.667" v="1400" actId="17032"/>
          <ac:spMkLst>
            <pc:docMk/>
            <pc:sldMk cId="3606730740" sldId="299"/>
            <ac:spMk id="21" creationId="{AF3F3CF0-A936-4630-BE60-5E62ED7FD541}"/>
          </ac:spMkLst>
        </pc:spChg>
        <pc:spChg chg="add del mod">
          <ac:chgData name="Christian Frezza" userId="b760487d-8469-4b18-b1bc-604d56fd4f6f" providerId="ADAL" clId="{6465D52F-9315-477F-BB07-983C8D03AE13}" dt="2018-11-17T11:29:53.473" v="950" actId="478"/>
          <ac:spMkLst>
            <pc:docMk/>
            <pc:sldMk cId="3606730740" sldId="299"/>
            <ac:spMk id="23" creationId="{A7CB3373-17E9-4C7A-95EC-EB8D8F4FD23A}"/>
          </ac:spMkLst>
        </pc:spChg>
        <pc:spChg chg="add del mod">
          <ac:chgData name="Christian Frezza" userId="b760487d-8469-4b18-b1bc-604d56fd4f6f" providerId="ADAL" clId="{6465D52F-9315-477F-BB07-983C8D03AE13}" dt="2018-11-17T11:29:54.667" v="951" actId="478"/>
          <ac:spMkLst>
            <pc:docMk/>
            <pc:sldMk cId="3606730740" sldId="299"/>
            <ac:spMk id="27" creationId="{B1D428AF-D2C0-4161-A615-10E2FA9D5F4C}"/>
          </ac:spMkLst>
        </pc:spChg>
        <pc:spChg chg="mod">
          <ac:chgData name="Christian Frezza" userId="b760487d-8469-4b18-b1bc-604d56fd4f6f" providerId="ADAL" clId="{6465D52F-9315-477F-BB07-983C8D03AE13}" dt="2018-11-17T13:26:42.327" v="1401" actId="17032"/>
          <ac:spMkLst>
            <pc:docMk/>
            <pc:sldMk cId="3606730740" sldId="299"/>
            <ac:spMk id="29" creationId="{CABDF437-991F-4897-BB2F-453E93662F78}"/>
          </ac:spMkLst>
        </pc:spChg>
        <pc:spChg chg="mod">
          <ac:chgData name="Christian Frezza" userId="b760487d-8469-4b18-b1bc-604d56fd4f6f" providerId="ADAL" clId="{6465D52F-9315-477F-BB07-983C8D03AE13}" dt="2018-11-17T11:28:43.354" v="947" actId="20577"/>
          <ac:spMkLst>
            <pc:docMk/>
            <pc:sldMk cId="3606730740" sldId="299"/>
            <ac:spMk id="6146" creationId="{00000000-0000-0000-0000-000000000000}"/>
          </ac:spMkLst>
        </pc:spChg>
        <pc:grpChg chg="del">
          <ac:chgData name="Christian Frezza" userId="b760487d-8469-4b18-b1bc-604d56fd4f6f" providerId="ADAL" clId="{6465D52F-9315-477F-BB07-983C8D03AE13}" dt="2018-11-17T11:28:33.560" v="915" actId="478"/>
          <ac:grpSpMkLst>
            <pc:docMk/>
            <pc:sldMk cId="3606730740" sldId="299"/>
            <ac:grpSpMk id="7" creationId="{00000000-0000-0000-0000-000000000000}"/>
          </ac:grpSpMkLst>
        </pc:grpChg>
        <pc:grpChg chg="del">
          <ac:chgData name="Christian Frezza" userId="b760487d-8469-4b18-b1bc-604d56fd4f6f" providerId="ADAL" clId="{6465D52F-9315-477F-BB07-983C8D03AE13}" dt="2018-11-17T11:28:33.560" v="915" actId="478"/>
          <ac:grpSpMkLst>
            <pc:docMk/>
            <pc:sldMk cId="3606730740" sldId="299"/>
            <ac:grpSpMk id="10" creationId="{00000000-0000-0000-0000-000000000000}"/>
          </ac:grpSpMkLst>
        </pc:grpChg>
        <pc:grpChg chg="del">
          <ac:chgData name="Christian Frezza" userId="b760487d-8469-4b18-b1bc-604d56fd4f6f" providerId="ADAL" clId="{6465D52F-9315-477F-BB07-983C8D03AE13}" dt="2018-11-17T11:28:33.560" v="915" actId="478"/>
          <ac:grpSpMkLst>
            <pc:docMk/>
            <pc:sldMk cId="3606730740" sldId="299"/>
            <ac:grpSpMk id="13" creationId="{00000000-0000-0000-0000-000000000000}"/>
          </ac:grpSpMkLst>
        </pc:grpChg>
        <pc:grpChg chg="add mod">
          <ac:chgData name="Christian Frezza" userId="b760487d-8469-4b18-b1bc-604d56fd4f6f" providerId="ADAL" clId="{6465D52F-9315-477F-BB07-983C8D03AE13}" dt="2018-11-17T11:28:37.590" v="933" actId="1035"/>
          <ac:grpSpMkLst>
            <pc:docMk/>
            <pc:sldMk cId="3606730740" sldId="299"/>
            <ac:grpSpMk id="20" creationId="{54E038BC-2276-433B-803B-95972ED134C4}"/>
          </ac:grpSpMkLst>
        </pc:grpChg>
        <pc:grpChg chg="add mod">
          <ac:chgData name="Christian Frezza" userId="b760487d-8469-4b18-b1bc-604d56fd4f6f" providerId="ADAL" clId="{6465D52F-9315-477F-BB07-983C8D03AE13}" dt="2018-11-17T11:28:37.590" v="933" actId="1035"/>
          <ac:grpSpMkLst>
            <pc:docMk/>
            <pc:sldMk cId="3606730740" sldId="299"/>
            <ac:grpSpMk id="24" creationId="{F3B5EE45-5469-4AEC-B5CA-2D92EC4D4B69}"/>
          </ac:grpSpMkLst>
        </pc:grpChg>
        <pc:grpChg chg="add mod">
          <ac:chgData name="Christian Frezza" userId="b760487d-8469-4b18-b1bc-604d56fd4f6f" providerId="ADAL" clId="{6465D52F-9315-477F-BB07-983C8D03AE13}" dt="2018-11-17T11:28:37.590" v="933" actId="1035"/>
          <ac:grpSpMkLst>
            <pc:docMk/>
            <pc:sldMk cId="3606730740" sldId="299"/>
            <ac:grpSpMk id="28" creationId="{D2E7553D-F59F-455D-8360-84E07A34321F}"/>
          </ac:grpSpMkLst>
        </pc:grpChg>
        <pc:cxnChg chg="del">
          <ac:chgData name="Christian Frezza" userId="b760487d-8469-4b18-b1bc-604d56fd4f6f" providerId="ADAL" clId="{6465D52F-9315-477F-BB07-983C8D03AE13}" dt="2018-11-17T11:28:39.452" v="934" actId="478"/>
          <ac:cxnSpMkLst>
            <pc:docMk/>
            <pc:sldMk cId="3606730740" sldId="299"/>
            <ac:cxnSpMk id="16" creationId="{00000000-0000-0000-0000-000000000000}"/>
          </ac:cxnSpMkLst>
        </pc:cxnChg>
      </pc:sldChg>
      <pc:sldChg chg="delSp">
        <pc:chgData name="Christian Frezza" userId="b760487d-8469-4b18-b1bc-604d56fd4f6f" providerId="ADAL" clId="{6465D52F-9315-477F-BB07-983C8D03AE13}" dt="2018-11-17T10:15:25.662" v="99" actId="478"/>
        <pc:sldMkLst>
          <pc:docMk/>
          <pc:sldMk cId="1393118634" sldId="300"/>
        </pc:sldMkLst>
        <pc:cxnChg chg="del">
          <ac:chgData name="Christian Frezza" userId="b760487d-8469-4b18-b1bc-604d56fd4f6f" providerId="ADAL" clId="{6465D52F-9315-477F-BB07-983C8D03AE13}" dt="2018-11-17T10:15:25.662" v="99" actId="478"/>
          <ac:cxnSpMkLst>
            <pc:docMk/>
            <pc:sldMk cId="1393118634" sldId="300"/>
            <ac:cxnSpMk id="4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1:44:44.241" v="1157" actId="1038"/>
        <pc:sldMkLst>
          <pc:docMk/>
          <pc:sldMk cId="1764913290" sldId="302"/>
        </pc:sldMkLst>
        <pc:spChg chg="mod">
          <ac:chgData name="Christian Frezza" userId="b760487d-8469-4b18-b1bc-604d56fd4f6f" providerId="ADAL" clId="{6465D52F-9315-477F-BB07-983C8D03AE13}" dt="2018-11-17T11:43:40.320" v="1139" actId="113"/>
          <ac:spMkLst>
            <pc:docMk/>
            <pc:sldMk cId="1764913290" sldId="302"/>
            <ac:spMk id="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44:43.522" v="1155" actId="1038"/>
          <ac:spMkLst>
            <pc:docMk/>
            <pc:sldMk cId="1764913290" sldId="302"/>
            <ac:spMk id="5" creationId="{00000000-0000-0000-0000-000000000000}"/>
          </ac:spMkLst>
        </pc:spChg>
        <pc:spChg chg="add del mod">
          <ac:chgData name="Christian Frezza" userId="b760487d-8469-4b18-b1bc-604d56fd4f6f" providerId="ADAL" clId="{6465D52F-9315-477F-BB07-983C8D03AE13}" dt="2018-11-17T11:44:44.241" v="1157" actId="1038"/>
          <ac:spMkLst>
            <pc:docMk/>
            <pc:sldMk cId="1764913290" sldId="302"/>
            <ac:spMk id="6" creationId="{00000000-0000-0000-0000-000000000000}"/>
          </ac:spMkLst>
        </pc:spChg>
        <pc:spChg chg="add del">
          <ac:chgData name="Christian Frezza" userId="b760487d-8469-4b18-b1bc-604d56fd4f6f" providerId="ADAL" clId="{6465D52F-9315-477F-BB07-983C8D03AE13}" dt="2018-11-17T11:44:18.092" v="1147" actId="1038"/>
          <ac:spMkLst>
            <pc:docMk/>
            <pc:sldMk cId="1764913290" sldId="302"/>
            <ac:spMk id="8" creationId="{0CFA49ED-9603-4FF2-A4FD-0A1C7717A472}"/>
          </ac:spMkLst>
        </pc:spChg>
      </pc:sldChg>
      <pc:sldChg chg="delSp modSp modAnim">
        <pc:chgData name="Christian Frezza" userId="b760487d-8469-4b18-b1bc-604d56fd4f6f" providerId="ADAL" clId="{6465D52F-9315-477F-BB07-983C8D03AE13}" dt="2018-11-17T11:31:21.720" v="966" actId="1038"/>
        <pc:sldMkLst>
          <pc:docMk/>
          <pc:sldMk cId="246141016" sldId="305"/>
        </pc:sldMkLst>
        <pc:spChg chg="mod">
          <ac:chgData name="Christian Frezza" userId="b760487d-8469-4b18-b1bc-604d56fd4f6f" providerId="ADAL" clId="{6465D52F-9315-477F-BB07-983C8D03AE13}" dt="2018-11-17T11:30:49.368" v="957" actId="404"/>
          <ac:spMkLst>
            <pc:docMk/>
            <pc:sldMk cId="246141016" sldId="305"/>
            <ac:spMk id="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31:12.456" v="965" actId="113"/>
          <ac:spMkLst>
            <pc:docMk/>
            <pc:sldMk cId="246141016" sldId="305"/>
            <ac:spMk id="3" creationId="{00000000-0000-0000-0000-000000000000}"/>
          </ac:spMkLst>
        </pc:spChg>
        <pc:picChg chg="del">
          <ac:chgData name="Christian Frezza" userId="b760487d-8469-4b18-b1bc-604d56fd4f6f" providerId="ADAL" clId="{6465D52F-9315-477F-BB07-983C8D03AE13}" dt="2018-11-17T11:30:37.448" v="954" actId="478"/>
          <ac:picMkLst>
            <pc:docMk/>
            <pc:sldMk cId="246141016" sldId="305"/>
            <ac:picMk id="7" creationId="{00000000-0000-0000-0000-000000000000}"/>
          </ac:picMkLst>
        </pc:picChg>
        <pc:picChg chg="mod">
          <ac:chgData name="Christian Frezza" userId="b760487d-8469-4b18-b1bc-604d56fd4f6f" providerId="ADAL" clId="{6465D52F-9315-477F-BB07-983C8D03AE13}" dt="2018-11-17T11:30:56.867" v="961" actId="1038"/>
          <ac:picMkLst>
            <pc:docMk/>
            <pc:sldMk cId="246141016" sldId="305"/>
            <ac:picMk id="1026" creationId="{00000000-0000-0000-0000-000000000000}"/>
          </ac:picMkLst>
        </pc:picChg>
        <pc:picChg chg="mod">
          <ac:chgData name="Christian Frezza" userId="b760487d-8469-4b18-b1bc-604d56fd4f6f" providerId="ADAL" clId="{6465D52F-9315-477F-BB07-983C8D03AE13}" dt="2018-11-17T11:30:56.867" v="961" actId="1038"/>
          <ac:picMkLst>
            <pc:docMk/>
            <pc:sldMk cId="246141016" sldId="305"/>
            <ac:picMk id="1028" creationId="{00000000-0000-0000-0000-000000000000}"/>
          </ac:picMkLst>
        </pc:picChg>
        <pc:cxnChg chg="del">
          <ac:chgData name="Christian Frezza" userId="b760487d-8469-4b18-b1bc-604d56fd4f6f" providerId="ADAL" clId="{6465D52F-9315-477F-BB07-983C8D03AE13}" dt="2018-11-17T11:30:41.567" v="955" actId="478"/>
          <ac:cxnSpMkLst>
            <pc:docMk/>
            <pc:sldMk cId="246141016" sldId="305"/>
            <ac:cxnSpMk id="8" creationId="{00000000-0000-0000-0000-000000000000}"/>
          </ac:cxnSpMkLst>
        </pc:cxnChg>
      </pc:sldChg>
      <pc:sldChg chg="delSp">
        <pc:chgData name="Christian Frezza" userId="b760487d-8469-4b18-b1bc-604d56fd4f6f" providerId="ADAL" clId="{6465D52F-9315-477F-BB07-983C8D03AE13}" dt="2018-11-17T12:03:23.860" v="1272" actId="478"/>
        <pc:sldMkLst>
          <pc:docMk/>
          <pc:sldMk cId="2945323950" sldId="307"/>
        </pc:sldMkLst>
        <pc:cxnChg chg="del">
          <ac:chgData name="Christian Frezza" userId="b760487d-8469-4b18-b1bc-604d56fd4f6f" providerId="ADAL" clId="{6465D52F-9315-477F-BB07-983C8D03AE13}" dt="2018-11-17T12:03:23.860" v="1272" actId="478"/>
          <ac:cxnSpMkLst>
            <pc:docMk/>
            <pc:sldMk cId="2945323950" sldId="307"/>
            <ac:cxnSpMk id="5" creationId="{00000000-0000-0000-0000-000000000000}"/>
          </ac:cxnSpMkLst>
        </pc:cxnChg>
      </pc:sldChg>
      <pc:sldChg chg="addSp delSp modSp delAnim">
        <pc:chgData name="Christian Frezza" userId="b760487d-8469-4b18-b1bc-604d56fd4f6f" providerId="ADAL" clId="{6465D52F-9315-477F-BB07-983C8D03AE13}" dt="2018-11-17T12:04:59.866" v="1276" actId="1076"/>
        <pc:sldMkLst>
          <pc:docMk/>
          <pc:sldMk cId="1071418483" sldId="309"/>
        </pc:sldMkLst>
        <pc:spChg chg="del">
          <ac:chgData name="Christian Frezza" userId="b760487d-8469-4b18-b1bc-604d56fd4f6f" providerId="ADAL" clId="{6465D52F-9315-477F-BB07-983C8D03AE13}" dt="2018-11-17T11:47:43.220" v="1207" actId="478"/>
          <ac:spMkLst>
            <pc:docMk/>
            <pc:sldMk cId="1071418483" sldId="309"/>
            <ac:spMk id="2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47:43.220" v="1207" actId="478"/>
          <ac:spMkLst>
            <pc:docMk/>
            <pc:sldMk cId="1071418483" sldId="309"/>
            <ac:spMk id="5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1:47:43.220" v="1207" actId="478"/>
          <ac:spMkLst>
            <pc:docMk/>
            <pc:sldMk cId="1071418483" sldId="309"/>
            <ac:spMk id="6" creationId="{00000000-0000-0000-0000-000000000000}"/>
          </ac:spMkLst>
        </pc:spChg>
        <pc:spChg chg="add mod">
          <ac:chgData name="Christian Frezza" userId="b760487d-8469-4b18-b1bc-604d56fd4f6f" providerId="ADAL" clId="{6465D52F-9315-477F-BB07-983C8D03AE13}" dt="2018-11-17T11:48:01.344" v="1209" actId="1076"/>
          <ac:spMkLst>
            <pc:docMk/>
            <pc:sldMk cId="1071418483" sldId="309"/>
            <ac:spMk id="17" creationId="{0729A2B4-AC60-4CC6-9650-6A05D2899EC4}"/>
          </ac:spMkLst>
        </pc:spChg>
        <pc:spChg chg="mod">
          <ac:chgData name="Christian Frezza" userId="b760487d-8469-4b18-b1bc-604d56fd4f6f" providerId="ADAL" clId="{6465D52F-9315-477F-BB07-983C8D03AE13}" dt="2018-11-17T12:04:59.866" v="1276" actId="1076"/>
          <ac:spMkLst>
            <pc:docMk/>
            <pc:sldMk cId="1071418483" sldId="309"/>
            <ac:spMk id="6146" creationId="{00000000-0000-0000-0000-000000000000}"/>
          </ac:spMkLst>
        </pc:spChg>
        <pc:grpChg chg="del">
          <ac:chgData name="Christian Frezza" userId="b760487d-8469-4b18-b1bc-604d56fd4f6f" providerId="ADAL" clId="{6465D52F-9315-477F-BB07-983C8D03AE13}" dt="2018-11-17T11:47:43.220" v="1207" actId="478"/>
          <ac:grpSpMkLst>
            <pc:docMk/>
            <pc:sldMk cId="1071418483" sldId="309"/>
            <ac:grpSpMk id="7" creationId="{00000000-0000-0000-0000-000000000000}"/>
          </ac:grpSpMkLst>
        </pc:grpChg>
        <pc:grpChg chg="del">
          <ac:chgData name="Christian Frezza" userId="b760487d-8469-4b18-b1bc-604d56fd4f6f" providerId="ADAL" clId="{6465D52F-9315-477F-BB07-983C8D03AE13}" dt="2018-11-17T11:47:43.220" v="1207" actId="478"/>
          <ac:grpSpMkLst>
            <pc:docMk/>
            <pc:sldMk cId="1071418483" sldId="309"/>
            <ac:grpSpMk id="10" creationId="{00000000-0000-0000-0000-000000000000}"/>
          </ac:grpSpMkLst>
        </pc:grpChg>
        <pc:grpChg chg="del">
          <ac:chgData name="Christian Frezza" userId="b760487d-8469-4b18-b1bc-604d56fd4f6f" providerId="ADAL" clId="{6465D52F-9315-477F-BB07-983C8D03AE13}" dt="2018-11-17T11:47:43.220" v="1207" actId="478"/>
          <ac:grpSpMkLst>
            <pc:docMk/>
            <pc:sldMk cId="1071418483" sldId="309"/>
            <ac:grpSpMk id="13" creationId="{00000000-0000-0000-0000-000000000000}"/>
          </ac:grpSpMkLst>
        </pc:grpChg>
        <pc:grpChg chg="add">
          <ac:chgData name="Christian Frezza" userId="b760487d-8469-4b18-b1bc-604d56fd4f6f" providerId="ADAL" clId="{6465D52F-9315-477F-BB07-983C8D03AE13}" dt="2018-11-17T11:47:56.106" v="1208" actId="1076"/>
          <ac:grpSpMkLst>
            <pc:docMk/>
            <pc:sldMk cId="1071418483" sldId="309"/>
            <ac:grpSpMk id="18" creationId="{A4448EA4-2571-4AE2-A23D-9E0879ADB85F}"/>
          </ac:grpSpMkLst>
        </pc:grpChg>
        <pc:grpChg chg="add">
          <ac:chgData name="Christian Frezza" userId="b760487d-8469-4b18-b1bc-604d56fd4f6f" providerId="ADAL" clId="{6465D52F-9315-477F-BB07-983C8D03AE13}" dt="2018-11-17T11:47:56.106" v="1208" actId="1076"/>
          <ac:grpSpMkLst>
            <pc:docMk/>
            <pc:sldMk cId="1071418483" sldId="309"/>
            <ac:grpSpMk id="21" creationId="{2CEB8739-1337-4069-9D4D-189AD845FED2}"/>
          </ac:grpSpMkLst>
        </pc:grpChg>
        <pc:grpChg chg="add">
          <ac:chgData name="Christian Frezza" userId="b760487d-8469-4b18-b1bc-604d56fd4f6f" providerId="ADAL" clId="{6465D52F-9315-477F-BB07-983C8D03AE13}" dt="2018-11-17T11:47:56.106" v="1208" actId="1076"/>
          <ac:grpSpMkLst>
            <pc:docMk/>
            <pc:sldMk cId="1071418483" sldId="309"/>
            <ac:grpSpMk id="24" creationId="{C70D152A-3951-4153-808E-BA6EC11179B3}"/>
          </ac:grpSpMkLst>
        </pc:grpChg>
        <pc:cxnChg chg="del">
          <ac:chgData name="Christian Frezza" userId="b760487d-8469-4b18-b1bc-604d56fd4f6f" providerId="ADAL" clId="{6465D52F-9315-477F-BB07-983C8D03AE13}" dt="2018-11-17T11:47:40.555" v="1206" actId="478"/>
          <ac:cxnSpMkLst>
            <pc:docMk/>
            <pc:sldMk cId="1071418483" sldId="309"/>
            <ac:cxnSpMk id="16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1:49:30.034" v="1221" actId="478"/>
        <pc:sldMkLst>
          <pc:docMk/>
          <pc:sldMk cId="3348458022" sldId="310"/>
        </pc:sldMkLst>
        <pc:spChg chg="add del mod">
          <ac:chgData name="Christian Frezza" userId="b760487d-8469-4b18-b1bc-604d56fd4f6f" providerId="ADAL" clId="{6465D52F-9315-477F-BB07-983C8D03AE13}" dt="2018-11-17T11:49:01.234" v="1211" actId="478"/>
          <ac:spMkLst>
            <pc:docMk/>
            <pc:sldMk cId="3348458022" sldId="310"/>
            <ac:spMk id="3" creationId="{7CEB5903-7CBB-4FAF-B34A-4B271B68003F}"/>
          </ac:spMkLst>
        </pc:spChg>
        <pc:spChg chg="add del mod">
          <ac:chgData name="Christian Frezza" userId="b760487d-8469-4b18-b1bc-604d56fd4f6f" providerId="ADAL" clId="{6465D52F-9315-477F-BB07-983C8D03AE13}" dt="2018-11-17T11:49:04.962" v="1213" actId="478"/>
          <ac:spMkLst>
            <pc:docMk/>
            <pc:sldMk cId="3348458022" sldId="310"/>
            <ac:spMk id="4" creationId="{E8EAF789-9146-430A-9DBF-22C1588CBA77}"/>
          </ac:spMkLst>
        </pc:spChg>
        <pc:spChg chg="add mod">
          <ac:chgData name="Christian Frezza" userId="b760487d-8469-4b18-b1bc-604d56fd4f6f" providerId="ADAL" clId="{6465D52F-9315-477F-BB07-983C8D03AE13}" dt="2018-11-17T11:49:24.886" v="1219" actId="6549"/>
          <ac:spMkLst>
            <pc:docMk/>
            <pc:sldMk cId="3348458022" sldId="310"/>
            <ac:spMk id="5" creationId="{411989CF-A7F0-4D13-84B1-4854D3595BF5}"/>
          </ac:spMkLst>
        </pc:spChg>
        <pc:spChg chg="add del mod">
          <ac:chgData name="Christian Frezza" userId="b760487d-8469-4b18-b1bc-604d56fd4f6f" providerId="ADAL" clId="{6465D52F-9315-477F-BB07-983C8D03AE13}" dt="2018-11-17T11:49:09.156" v="1215" actId="478"/>
          <ac:spMkLst>
            <pc:docMk/>
            <pc:sldMk cId="3348458022" sldId="310"/>
            <ac:spMk id="7" creationId="{00000000-0000-0000-0000-000000000000}"/>
          </ac:spMkLst>
        </pc:spChg>
        <pc:spChg chg="add del mod">
          <ac:chgData name="Christian Frezza" userId="b760487d-8469-4b18-b1bc-604d56fd4f6f" providerId="ADAL" clId="{6465D52F-9315-477F-BB07-983C8D03AE13}" dt="2018-11-17T11:49:30.034" v="1221" actId="478"/>
          <ac:spMkLst>
            <pc:docMk/>
            <pc:sldMk cId="3348458022" sldId="310"/>
            <ac:spMk id="8" creationId="{E56DF8AF-9D6D-4AF0-BB93-D115B5A14F10}"/>
          </ac:spMkLst>
        </pc:spChg>
        <pc:cxnChg chg="del">
          <ac:chgData name="Christian Frezza" userId="b760487d-8469-4b18-b1bc-604d56fd4f6f" providerId="ADAL" clId="{6465D52F-9315-477F-BB07-983C8D03AE13}" dt="2018-11-17T11:49:27.887" v="1220" actId="478"/>
          <ac:cxnSpMkLst>
            <pc:docMk/>
            <pc:sldMk cId="3348458022" sldId="310"/>
            <ac:cxnSpMk id="6" creationId="{00000000-0000-0000-0000-000000000000}"/>
          </ac:cxnSpMkLst>
        </pc:cxnChg>
      </pc:sldChg>
      <pc:sldChg chg="delSp modSp">
        <pc:chgData name="Christian Frezza" userId="b760487d-8469-4b18-b1bc-604d56fd4f6f" providerId="ADAL" clId="{6465D52F-9315-477F-BB07-983C8D03AE13}" dt="2018-11-17T13:30:32.905" v="1558" actId="1038"/>
        <pc:sldMkLst>
          <pc:docMk/>
          <pc:sldMk cId="664033194" sldId="311"/>
        </pc:sldMkLst>
        <pc:spChg chg="mod">
          <ac:chgData name="Christian Frezza" userId="b760487d-8469-4b18-b1bc-604d56fd4f6f" providerId="ADAL" clId="{6465D52F-9315-477F-BB07-983C8D03AE13}" dt="2018-11-17T13:30:32.905" v="1558" actId="1038"/>
          <ac:spMkLst>
            <pc:docMk/>
            <pc:sldMk cId="664033194" sldId="311"/>
            <ac:spMk id="5" creationId="{00000000-0000-0000-0000-000000000000}"/>
          </ac:spMkLst>
        </pc:spChg>
        <pc:cxnChg chg="del">
          <ac:chgData name="Christian Frezza" userId="b760487d-8469-4b18-b1bc-604d56fd4f6f" providerId="ADAL" clId="{6465D52F-9315-477F-BB07-983C8D03AE13}" dt="2018-11-17T12:01:15.365" v="1250" actId="478"/>
          <ac:cxnSpMkLst>
            <pc:docMk/>
            <pc:sldMk cId="664033194" sldId="311"/>
            <ac:cxnSpMk id="8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2:02:11.332" v="1271" actId="27636"/>
        <pc:sldMkLst>
          <pc:docMk/>
          <pc:sldMk cId="1160767067" sldId="312"/>
        </pc:sldMkLst>
        <pc:spChg chg="del mod">
          <ac:chgData name="Christian Frezza" userId="b760487d-8469-4b18-b1bc-604d56fd4f6f" providerId="ADAL" clId="{6465D52F-9315-477F-BB07-983C8D03AE13}" dt="2018-11-17T12:02:08.580" v="1267" actId="478"/>
          <ac:spMkLst>
            <pc:docMk/>
            <pc:sldMk cId="1160767067" sldId="312"/>
            <ac:spMk id="3" creationId="{00000000-0000-0000-0000-000000000000}"/>
          </ac:spMkLst>
        </pc:spChg>
        <pc:spChg chg="add mod">
          <ac:chgData name="Christian Frezza" userId="b760487d-8469-4b18-b1bc-604d56fd4f6f" providerId="ADAL" clId="{6465D52F-9315-477F-BB07-983C8D03AE13}" dt="2018-11-17T12:02:11.332" v="1271" actId="27636"/>
          <ac:spMkLst>
            <pc:docMk/>
            <pc:sldMk cId="1160767067" sldId="312"/>
            <ac:spMk id="5" creationId="{CB42AEC9-5BCD-4B61-ABCD-C9E28D78E205}"/>
          </ac:spMkLst>
        </pc:spChg>
        <pc:cxnChg chg="del">
          <ac:chgData name="Christian Frezza" userId="b760487d-8469-4b18-b1bc-604d56fd4f6f" providerId="ADAL" clId="{6465D52F-9315-477F-BB07-983C8D03AE13}" dt="2018-11-17T12:01:29.110" v="1254" actId="478"/>
          <ac:cxnSpMkLst>
            <pc:docMk/>
            <pc:sldMk cId="1160767067" sldId="312"/>
            <ac:cxnSpMk id="4" creationId="{00000000-0000-0000-0000-000000000000}"/>
          </ac:cxnSpMkLst>
        </pc:cxnChg>
      </pc:sldChg>
      <pc:sldChg chg="addSp delSp modSp delAnim">
        <pc:chgData name="Christian Frezza" userId="b760487d-8469-4b18-b1bc-604d56fd4f6f" providerId="ADAL" clId="{6465D52F-9315-477F-BB07-983C8D03AE13}" dt="2018-11-17T13:34:46.490" v="1656" actId="17032"/>
        <pc:sldMkLst>
          <pc:docMk/>
          <pc:sldMk cId="1976205987" sldId="313"/>
        </pc:sldMkLst>
        <pc:spChg chg="del">
          <ac:chgData name="Christian Frezza" userId="b760487d-8469-4b18-b1bc-604d56fd4f6f" providerId="ADAL" clId="{6465D52F-9315-477F-BB07-983C8D03AE13}" dt="2018-11-17T12:05:14.800" v="1277" actId="478"/>
          <ac:spMkLst>
            <pc:docMk/>
            <pc:sldMk cId="1976205987" sldId="313"/>
            <ac:spMk id="2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2:05:14.800" v="1277" actId="478"/>
          <ac:spMkLst>
            <pc:docMk/>
            <pc:sldMk cId="1976205987" sldId="313"/>
            <ac:spMk id="5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2:05:14.800" v="1277" actId="478"/>
          <ac:spMkLst>
            <pc:docMk/>
            <pc:sldMk cId="1976205987" sldId="313"/>
            <ac:spMk id="6" creationId="{00000000-0000-0000-0000-000000000000}"/>
          </ac:spMkLst>
        </pc:spChg>
        <pc:spChg chg="add mod">
          <ac:chgData name="Christian Frezza" userId="b760487d-8469-4b18-b1bc-604d56fd4f6f" providerId="ADAL" clId="{6465D52F-9315-477F-BB07-983C8D03AE13}" dt="2018-11-17T12:05:22.754" v="1279" actId="1076"/>
          <ac:spMkLst>
            <pc:docMk/>
            <pc:sldMk cId="1976205987" sldId="313"/>
            <ac:spMk id="17" creationId="{170D3D06-885B-4E9B-8C97-103BDB0ECCF9}"/>
          </ac:spMkLst>
        </pc:spChg>
        <pc:spChg chg="mod">
          <ac:chgData name="Christian Frezza" userId="b760487d-8469-4b18-b1bc-604d56fd4f6f" providerId="ADAL" clId="{6465D52F-9315-477F-BB07-983C8D03AE13}" dt="2018-11-17T13:34:40.992" v="1655" actId="17032"/>
          <ac:spMkLst>
            <pc:docMk/>
            <pc:sldMk cId="1976205987" sldId="313"/>
            <ac:spMk id="19" creationId="{52BD9C32-773C-442D-AFAD-0063C17B8326}"/>
          </ac:spMkLst>
        </pc:spChg>
        <pc:spChg chg="mod">
          <ac:chgData name="Christian Frezza" userId="b760487d-8469-4b18-b1bc-604d56fd4f6f" providerId="ADAL" clId="{6465D52F-9315-477F-BB07-983C8D03AE13}" dt="2018-11-17T13:34:46.490" v="1656" actId="17032"/>
          <ac:spMkLst>
            <pc:docMk/>
            <pc:sldMk cId="1976205987" sldId="313"/>
            <ac:spMk id="25" creationId="{005DF766-4B8B-43A6-B779-529F04C9B941}"/>
          </ac:spMkLst>
        </pc:spChg>
        <pc:grpChg chg="del">
          <ac:chgData name="Christian Frezza" userId="b760487d-8469-4b18-b1bc-604d56fd4f6f" providerId="ADAL" clId="{6465D52F-9315-477F-BB07-983C8D03AE13}" dt="2018-11-17T12:05:14.800" v="1277" actId="478"/>
          <ac:grpSpMkLst>
            <pc:docMk/>
            <pc:sldMk cId="1976205987" sldId="313"/>
            <ac:grpSpMk id="7" creationId="{00000000-0000-0000-0000-000000000000}"/>
          </ac:grpSpMkLst>
        </pc:grpChg>
        <pc:grpChg chg="del">
          <ac:chgData name="Christian Frezza" userId="b760487d-8469-4b18-b1bc-604d56fd4f6f" providerId="ADAL" clId="{6465D52F-9315-477F-BB07-983C8D03AE13}" dt="2018-11-17T12:05:14.800" v="1277" actId="478"/>
          <ac:grpSpMkLst>
            <pc:docMk/>
            <pc:sldMk cId="1976205987" sldId="313"/>
            <ac:grpSpMk id="10" creationId="{00000000-0000-0000-0000-000000000000}"/>
          </ac:grpSpMkLst>
        </pc:grpChg>
        <pc:grpChg chg="del">
          <ac:chgData name="Christian Frezza" userId="b760487d-8469-4b18-b1bc-604d56fd4f6f" providerId="ADAL" clId="{6465D52F-9315-477F-BB07-983C8D03AE13}" dt="2018-11-17T12:05:14.800" v="1277" actId="478"/>
          <ac:grpSpMkLst>
            <pc:docMk/>
            <pc:sldMk cId="1976205987" sldId="313"/>
            <ac:grpSpMk id="13" creationId="{00000000-0000-0000-0000-000000000000}"/>
          </ac:grpSpMkLst>
        </pc:grpChg>
        <pc:grpChg chg="add">
          <ac:chgData name="Christian Frezza" userId="b760487d-8469-4b18-b1bc-604d56fd4f6f" providerId="ADAL" clId="{6465D52F-9315-477F-BB07-983C8D03AE13}" dt="2018-11-17T12:05:15.639" v="1278" actId="17032"/>
          <ac:grpSpMkLst>
            <pc:docMk/>
            <pc:sldMk cId="1976205987" sldId="313"/>
            <ac:grpSpMk id="18" creationId="{B81FC961-F324-4E16-9E03-29EB7ED7F2EC}"/>
          </ac:grpSpMkLst>
        </pc:grpChg>
        <pc:grpChg chg="add">
          <ac:chgData name="Christian Frezza" userId="b760487d-8469-4b18-b1bc-604d56fd4f6f" providerId="ADAL" clId="{6465D52F-9315-477F-BB07-983C8D03AE13}" dt="2018-11-17T12:05:15.639" v="1278" actId="17032"/>
          <ac:grpSpMkLst>
            <pc:docMk/>
            <pc:sldMk cId="1976205987" sldId="313"/>
            <ac:grpSpMk id="21" creationId="{C051B735-05E6-4344-BCE2-821D22C0C7CA}"/>
          </ac:grpSpMkLst>
        </pc:grpChg>
        <pc:grpChg chg="add">
          <ac:chgData name="Christian Frezza" userId="b760487d-8469-4b18-b1bc-604d56fd4f6f" providerId="ADAL" clId="{6465D52F-9315-477F-BB07-983C8D03AE13}" dt="2018-11-17T12:05:15.639" v="1278" actId="17032"/>
          <ac:grpSpMkLst>
            <pc:docMk/>
            <pc:sldMk cId="1976205987" sldId="313"/>
            <ac:grpSpMk id="24" creationId="{9B2D6E35-F19D-4429-BFC3-421CB5552511}"/>
          </ac:grpSpMkLst>
        </pc:grpChg>
        <pc:cxnChg chg="del">
          <ac:chgData name="Christian Frezza" userId="b760487d-8469-4b18-b1bc-604d56fd4f6f" providerId="ADAL" clId="{6465D52F-9315-477F-BB07-983C8D03AE13}" dt="2018-11-17T13:30:56.038" v="1559" actId="478"/>
          <ac:cxnSpMkLst>
            <pc:docMk/>
            <pc:sldMk cId="1976205987" sldId="313"/>
            <ac:cxnSpMk id="16" creationId="{00000000-0000-0000-0000-000000000000}"/>
          </ac:cxnSpMkLst>
        </pc:cxnChg>
      </pc:sldChg>
      <pc:sldChg chg="delSp modSp">
        <pc:chgData name="Christian Frezza" userId="b760487d-8469-4b18-b1bc-604d56fd4f6f" providerId="ADAL" clId="{6465D52F-9315-477F-BB07-983C8D03AE13}" dt="2018-11-17T12:05:40.814" v="1282" actId="478"/>
        <pc:sldMkLst>
          <pc:docMk/>
          <pc:sldMk cId="3860167982" sldId="314"/>
        </pc:sldMkLst>
        <pc:cxnChg chg="del mod">
          <ac:chgData name="Christian Frezza" userId="b760487d-8469-4b18-b1bc-604d56fd4f6f" providerId="ADAL" clId="{6465D52F-9315-477F-BB07-983C8D03AE13}" dt="2018-11-17T12:05:40.814" v="1282" actId="478"/>
          <ac:cxnSpMkLst>
            <pc:docMk/>
            <pc:sldMk cId="3860167982" sldId="314"/>
            <ac:cxnSpMk id="4" creationId="{00000000-0000-0000-0000-000000000000}"/>
          </ac:cxnSpMkLst>
        </pc:cxnChg>
      </pc:sldChg>
      <pc:sldChg chg="delSp">
        <pc:chgData name="Christian Frezza" userId="b760487d-8469-4b18-b1bc-604d56fd4f6f" providerId="ADAL" clId="{6465D52F-9315-477F-BB07-983C8D03AE13}" dt="2018-11-17T11:12:52.337" v="733" actId="478"/>
        <pc:sldMkLst>
          <pc:docMk/>
          <pc:sldMk cId="3873132263" sldId="315"/>
        </pc:sldMkLst>
        <pc:cxnChg chg="del">
          <ac:chgData name="Christian Frezza" userId="b760487d-8469-4b18-b1bc-604d56fd4f6f" providerId="ADAL" clId="{6465D52F-9315-477F-BB07-983C8D03AE13}" dt="2018-11-17T11:12:52.337" v="733" actId="478"/>
          <ac:cxnSpMkLst>
            <pc:docMk/>
            <pc:sldMk cId="3873132263" sldId="315"/>
            <ac:cxnSpMk id="5" creationId="{00000000-0000-0000-0000-000000000000}"/>
          </ac:cxnSpMkLst>
        </pc:cxnChg>
      </pc:sldChg>
      <pc:sldChg chg="modSp">
        <pc:chgData name="Christian Frezza" userId="b760487d-8469-4b18-b1bc-604d56fd4f6f" providerId="ADAL" clId="{6465D52F-9315-477F-BB07-983C8D03AE13}" dt="2018-11-17T12:08:56.605" v="1296" actId="27636"/>
        <pc:sldMkLst>
          <pc:docMk/>
          <pc:sldMk cId="1230218948" sldId="322"/>
        </pc:sldMkLst>
        <pc:spChg chg="mod">
          <ac:chgData name="Christian Frezza" userId="b760487d-8469-4b18-b1bc-604d56fd4f6f" providerId="ADAL" clId="{6465D52F-9315-477F-BB07-983C8D03AE13}" dt="2018-11-17T12:08:56.605" v="1296" actId="27636"/>
          <ac:spMkLst>
            <pc:docMk/>
            <pc:sldMk cId="1230218948" sldId="322"/>
            <ac:spMk id="3" creationId="{00000000-0000-0000-0000-000000000000}"/>
          </ac:spMkLst>
        </pc:spChg>
        <pc:cxnChg chg="mod">
          <ac:chgData name="Christian Frezza" userId="b760487d-8469-4b18-b1bc-604d56fd4f6f" providerId="ADAL" clId="{6465D52F-9315-477F-BB07-983C8D03AE13}" dt="2018-11-17T12:08:29.611" v="1291" actId="1036"/>
          <ac:cxnSpMkLst>
            <pc:docMk/>
            <pc:sldMk cId="1230218948" sldId="322"/>
            <ac:cxnSpMk id="5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3:29:41.889" v="1496" actId="14100"/>
        <pc:sldMkLst>
          <pc:docMk/>
          <pc:sldMk cId="2745167913" sldId="325"/>
        </pc:sldMkLst>
        <pc:spChg chg="add mod">
          <ac:chgData name="Christian Frezza" userId="b760487d-8469-4b18-b1bc-604d56fd4f6f" providerId="ADAL" clId="{6465D52F-9315-477F-BB07-983C8D03AE13}" dt="2018-11-17T11:58:47.209" v="1242" actId="1037"/>
          <ac:spMkLst>
            <pc:docMk/>
            <pc:sldMk cId="2745167913" sldId="325"/>
            <ac:spMk id="2" creationId="{E521539B-4DBE-4F83-8BA0-91485138AF4C}"/>
          </ac:spMkLst>
        </pc:spChg>
        <pc:spChg chg="mod">
          <ac:chgData name="Christian Frezza" userId="b760487d-8469-4b18-b1bc-604d56fd4f6f" providerId="ADAL" clId="{6465D52F-9315-477F-BB07-983C8D03AE13}" dt="2018-11-17T13:29:41.889" v="1496" actId="14100"/>
          <ac:spMkLst>
            <pc:docMk/>
            <pc:sldMk cId="2745167913" sldId="325"/>
            <ac:spMk id="7" creationId="{00000000-0000-0000-0000-000000000000}"/>
          </ac:spMkLst>
        </pc:spChg>
        <pc:picChg chg="add mod">
          <ac:chgData name="Christian Frezza" userId="b760487d-8469-4b18-b1bc-604d56fd4f6f" providerId="ADAL" clId="{6465D52F-9315-477F-BB07-983C8D03AE13}" dt="2018-11-17T11:58:59.678" v="1245" actId="1038"/>
          <ac:picMkLst>
            <pc:docMk/>
            <pc:sldMk cId="2745167913" sldId="325"/>
            <ac:picMk id="3074" creationId="{B64E66C2-E052-49DD-ADDD-C696B7E67430}"/>
          </ac:picMkLst>
        </pc:picChg>
        <pc:picChg chg="del">
          <ac:chgData name="Christian Frezza" userId="b760487d-8469-4b18-b1bc-604d56fd4f6f" providerId="ADAL" clId="{6465D52F-9315-477F-BB07-983C8D03AE13}" dt="2018-11-17T11:50:32.101" v="1226" actId="478"/>
          <ac:picMkLst>
            <pc:docMk/>
            <pc:sldMk cId="2745167913" sldId="325"/>
            <ac:picMk id="9218" creationId="{00000000-0000-0000-0000-000000000000}"/>
          </ac:picMkLst>
        </pc:picChg>
        <pc:picChg chg="del">
          <ac:chgData name="Christian Frezza" userId="b760487d-8469-4b18-b1bc-604d56fd4f6f" providerId="ADAL" clId="{6465D52F-9315-477F-BB07-983C8D03AE13}" dt="2018-11-17T11:50:53.794" v="1230" actId="478"/>
          <ac:picMkLst>
            <pc:docMk/>
            <pc:sldMk cId="2745167913" sldId="325"/>
            <ac:picMk id="9219" creationId="{00000000-0000-0000-0000-000000000000}"/>
          </ac:picMkLst>
        </pc:picChg>
        <pc:cxnChg chg="del">
          <ac:chgData name="Christian Frezza" userId="b760487d-8469-4b18-b1bc-604d56fd4f6f" providerId="ADAL" clId="{6465D52F-9315-477F-BB07-983C8D03AE13}" dt="2018-11-17T11:49:38.213" v="1222" actId="478"/>
          <ac:cxnSpMkLst>
            <pc:docMk/>
            <pc:sldMk cId="2745167913" sldId="325"/>
            <ac:cxnSpMk id="5" creationId="{00000000-0000-0000-0000-000000000000}"/>
          </ac:cxnSpMkLst>
        </pc:cxnChg>
      </pc:sldChg>
      <pc:sldChg chg="delSp">
        <pc:chgData name="Christian Frezza" userId="b760487d-8469-4b18-b1bc-604d56fd4f6f" providerId="ADAL" clId="{6465D52F-9315-477F-BB07-983C8D03AE13}" dt="2018-11-17T12:03:29.513" v="1273" actId="478"/>
        <pc:sldMkLst>
          <pc:docMk/>
          <pc:sldMk cId="151404456" sldId="328"/>
        </pc:sldMkLst>
        <pc:cxnChg chg="del">
          <ac:chgData name="Christian Frezza" userId="b760487d-8469-4b18-b1bc-604d56fd4f6f" providerId="ADAL" clId="{6465D52F-9315-477F-BB07-983C8D03AE13}" dt="2018-11-17T12:03:29.513" v="1273" actId="478"/>
          <ac:cxnSpMkLst>
            <pc:docMk/>
            <pc:sldMk cId="151404456" sldId="328"/>
            <ac:cxnSpMk id="4" creationId="{00000000-0000-0000-0000-000000000000}"/>
          </ac:cxnSpMkLst>
        </pc:cxnChg>
      </pc:sldChg>
      <pc:sldChg chg="delSp">
        <pc:chgData name="Christian Frezza" userId="b760487d-8469-4b18-b1bc-604d56fd4f6f" providerId="ADAL" clId="{6465D52F-9315-477F-BB07-983C8D03AE13}" dt="2018-11-17T12:04:42.897" v="1274" actId="478"/>
        <pc:sldMkLst>
          <pc:docMk/>
          <pc:sldMk cId="1643939290" sldId="329"/>
        </pc:sldMkLst>
        <pc:cxnChg chg="del">
          <ac:chgData name="Christian Frezza" userId="b760487d-8469-4b18-b1bc-604d56fd4f6f" providerId="ADAL" clId="{6465D52F-9315-477F-BB07-983C8D03AE13}" dt="2018-11-17T12:04:42.897" v="1274" actId="478"/>
          <ac:cxnSpMkLst>
            <pc:docMk/>
            <pc:sldMk cId="1643939290" sldId="329"/>
            <ac:cxnSpMk id="6" creationId="{00000000-0000-0000-0000-000000000000}"/>
          </ac:cxnSpMkLst>
        </pc:cxnChg>
      </pc:sldChg>
      <pc:sldChg chg="modSp">
        <pc:chgData name="Christian Frezza" userId="b760487d-8469-4b18-b1bc-604d56fd4f6f" providerId="ADAL" clId="{6465D52F-9315-477F-BB07-983C8D03AE13}" dt="2018-11-17T11:19:52.852" v="840" actId="1038"/>
        <pc:sldMkLst>
          <pc:docMk/>
          <pc:sldMk cId="498302527" sldId="330"/>
        </pc:sldMkLst>
        <pc:spChg chg="mod">
          <ac:chgData name="Christian Frezza" userId="b760487d-8469-4b18-b1bc-604d56fd4f6f" providerId="ADAL" clId="{6465D52F-9315-477F-BB07-983C8D03AE13}" dt="2018-11-17T11:19:52.852" v="840" actId="1038"/>
          <ac:spMkLst>
            <pc:docMk/>
            <pc:sldMk cId="498302527" sldId="330"/>
            <ac:spMk id="10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9:31.568" v="832" actId="14100"/>
          <ac:spMkLst>
            <pc:docMk/>
            <pc:sldMk cId="498302527" sldId="330"/>
            <ac:spMk id="11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9:45.066" v="835" actId="1076"/>
          <ac:spMkLst>
            <pc:docMk/>
            <pc:sldMk cId="498302527" sldId="330"/>
            <ac:spMk id="1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7:57.063" v="828" actId="17032"/>
          <ac:spMkLst>
            <pc:docMk/>
            <pc:sldMk cId="498302527" sldId="330"/>
            <ac:spMk id="13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7:23.844" v="816" actId="14100"/>
          <ac:spMkLst>
            <pc:docMk/>
            <pc:sldMk cId="498302527" sldId="330"/>
            <ac:spMk id="19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7:03.561" v="810" actId="14100"/>
          <ac:spMkLst>
            <pc:docMk/>
            <pc:sldMk cId="498302527" sldId="330"/>
            <ac:spMk id="20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6:59.616" v="809" actId="17032"/>
          <ac:spMkLst>
            <pc:docMk/>
            <pc:sldMk cId="498302527" sldId="330"/>
            <ac:spMk id="21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7:06.371" v="811" actId="14100"/>
          <ac:spMkLst>
            <pc:docMk/>
            <pc:sldMk cId="498302527" sldId="330"/>
            <ac:spMk id="2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6:53.265" v="806" actId="14100"/>
          <ac:spMkLst>
            <pc:docMk/>
            <pc:sldMk cId="498302527" sldId="330"/>
            <ac:spMk id="23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7:18.137" v="815" actId="14100"/>
          <ac:spMkLst>
            <pc:docMk/>
            <pc:sldMk cId="498302527" sldId="330"/>
            <ac:spMk id="24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7:13.537" v="813" actId="14100"/>
          <ac:spMkLst>
            <pc:docMk/>
            <pc:sldMk cId="498302527" sldId="330"/>
            <ac:spMk id="25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7:15.310" v="814" actId="14100"/>
          <ac:spMkLst>
            <pc:docMk/>
            <pc:sldMk cId="498302527" sldId="330"/>
            <ac:spMk id="27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8:13.116" v="831" actId="14100"/>
          <ac:spMkLst>
            <pc:docMk/>
            <pc:sldMk cId="498302527" sldId="330"/>
            <ac:spMk id="28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17:08.324" v="812" actId="14100"/>
          <ac:spMkLst>
            <pc:docMk/>
            <pc:sldMk cId="498302527" sldId="330"/>
            <ac:spMk id="29" creationId="{00000000-0000-0000-0000-000000000000}"/>
          </ac:spMkLst>
        </pc:spChg>
      </pc:sldChg>
      <pc:sldChg chg="addSp delSp modSp">
        <pc:chgData name="Christian Frezza" userId="b760487d-8469-4b18-b1bc-604d56fd4f6f" providerId="ADAL" clId="{6465D52F-9315-477F-BB07-983C8D03AE13}" dt="2018-11-17T13:24:52.784" v="1375" actId="1076"/>
        <pc:sldMkLst>
          <pc:docMk/>
          <pc:sldMk cId="107382772" sldId="332"/>
        </pc:sldMkLst>
        <pc:spChg chg="add mod">
          <ac:chgData name="Christian Frezza" userId="b760487d-8469-4b18-b1bc-604d56fd4f6f" providerId="ADAL" clId="{6465D52F-9315-477F-BB07-983C8D03AE13}" dt="2018-11-17T11:20:59.403" v="847" actId="1076"/>
          <ac:spMkLst>
            <pc:docMk/>
            <pc:sldMk cId="107382772" sldId="332"/>
            <ac:spMk id="2" creationId="{635AD29D-C765-4A38-9F95-DB089B1C69BC}"/>
          </ac:spMkLst>
        </pc:spChg>
        <pc:spChg chg="mod">
          <ac:chgData name="Christian Frezza" userId="b760487d-8469-4b18-b1bc-604d56fd4f6f" providerId="ADAL" clId="{6465D52F-9315-477F-BB07-983C8D03AE13}" dt="2018-11-17T13:22:52.808" v="1371" actId="1582"/>
          <ac:spMkLst>
            <pc:docMk/>
            <pc:sldMk cId="107382772" sldId="332"/>
            <ac:spMk id="3" creationId="{00000000-0000-0000-0000-000000000000}"/>
          </ac:spMkLst>
        </pc:spChg>
        <pc:spChg chg="add del mod">
          <ac:chgData name="Christian Frezza" userId="b760487d-8469-4b18-b1bc-604d56fd4f6f" providerId="ADAL" clId="{6465D52F-9315-477F-BB07-983C8D03AE13}" dt="2018-11-17T13:22:28.622" v="1368" actId="478"/>
          <ac:spMkLst>
            <pc:docMk/>
            <pc:sldMk cId="107382772" sldId="332"/>
            <ac:spMk id="4" creationId="{81F99BDE-A091-44E1-98AE-23B06AE3D778}"/>
          </ac:spMkLst>
        </pc:spChg>
        <pc:spChg chg="mod">
          <ac:chgData name="Christian Frezza" userId="b760487d-8469-4b18-b1bc-604d56fd4f6f" providerId="ADAL" clId="{6465D52F-9315-477F-BB07-983C8D03AE13}" dt="2018-11-17T11:20:40.490" v="842" actId="17032"/>
          <ac:spMkLst>
            <pc:docMk/>
            <pc:sldMk cId="107382772" sldId="332"/>
            <ac:spMk id="13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20:45.007" v="843" actId="17032"/>
          <ac:spMkLst>
            <pc:docMk/>
            <pc:sldMk cId="107382772" sldId="332"/>
            <ac:spMk id="15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20:40.490" v="842" actId="17032"/>
          <ac:spMkLst>
            <pc:docMk/>
            <pc:sldMk cId="107382772" sldId="332"/>
            <ac:spMk id="18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20:34.672" v="841" actId="17032"/>
          <ac:spMkLst>
            <pc:docMk/>
            <pc:sldMk cId="107382772" sldId="332"/>
            <ac:spMk id="21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20:34.672" v="841" actId="17032"/>
          <ac:spMkLst>
            <pc:docMk/>
            <pc:sldMk cId="107382772" sldId="332"/>
            <ac:spMk id="23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3:22:52.808" v="1371" actId="1582"/>
          <ac:spMkLst>
            <pc:docMk/>
            <pc:sldMk cId="107382772" sldId="332"/>
            <ac:spMk id="26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20:34.672" v="841" actId="17032"/>
          <ac:spMkLst>
            <pc:docMk/>
            <pc:sldMk cId="107382772" sldId="332"/>
            <ac:spMk id="28" creationId="{00000000-0000-0000-0000-000000000000}"/>
          </ac:spMkLst>
        </pc:spChg>
        <pc:spChg chg="del mod">
          <ac:chgData name="Christian Frezza" userId="b760487d-8469-4b18-b1bc-604d56fd4f6f" providerId="ADAL" clId="{6465D52F-9315-477F-BB07-983C8D03AE13}" dt="2018-11-17T11:20:52.396" v="845" actId="478"/>
          <ac:spMkLst>
            <pc:docMk/>
            <pc:sldMk cId="107382772" sldId="332"/>
            <ac:spMk id="5133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3:24:52.784" v="1375" actId="1076"/>
          <ac:spMkLst>
            <pc:docMk/>
            <pc:sldMk cId="107382772" sldId="332"/>
            <ac:spMk id="5142" creationId="{00000000-0000-0000-0000-000000000000}"/>
          </ac:spMkLst>
        </pc:spChg>
      </pc:sldChg>
      <pc:sldChg chg="addSp delSp modSp modAnim">
        <pc:chgData name="Christian Frezza" userId="b760487d-8469-4b18-b1bc-604d56fd4f6f" providerId="ADAL" clId="{6465D52F-9315-477F-BB07-983C8D03AE13}" dt="2018-11-17T13:26:21.668" v="1399" actId="17032"/>
        <pc:sldMkLst>
          <pc:docMk/>
          <pc:sldMk cId="3393561845" sldId="334"/>
        </pc:sldMkLst>
        <pc:spChg chg="add mod ord">
          <ac:chgData name="Christian Frezza" userId="b760487d-8469-4b18-b1bc-604d56fd4f6f" providerId="ADAL" clId="{6465D52F-9315-477F-BB07-983C8D03AE13}" dt="2018-11-17T11:26:26.937" v="898" actId="1038"/>
          <ac:spMkLst>
            <pc:docMk/>
            <pc:sldMk cId="3393561845" sldId="334"/>
            <ac:spMk id="2" creationId="{E807803F-38A6-422C-9203-2064C2AD26D8}"/>
          </ac:spMkLst>
        </pc:spChg>
        <pc:spChg chg="mod">
          <ac:chgData name="Christian Frezza" userId="b760487d-8469-4b18-b1bc-604d56fd4f6f" providerId="ADAL" clId="{6465D52F-9315-477F-BB07-983C8D03AE13}" dt="2018-11-17T13:25:49.056" v="1394" actId="1076"/>
          <ac:spMkLst>
            <pc:docMk/>
            <pc:sldMk cId="3393561845" sldId="334"/>
            <ac:spMk id="5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3:25:59.846" v="1397" actId="207"/>
          <ac:spMkLst>
            <pc:docMk/>
            <pc:sldMk cId="3393561845" sldId="334"/>
            <ac:spMk id="6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3:26:12.583" v="1398" actId="17032"/>
          <ac:spMkLst>
            <pc:docMk/>
            <pc:sldMk cId="3393561845" sldId="334"/>
            <ac:spMk id="8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24:29.943" v="875" actId="14861"/>
          <ac:spMkLst>
            <pc:docMk/>
            <pc:sldMk cId="3393561845" sldId="334"/>
            <ac:spMk id="9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22:08.858" v="862" actId="14838"/>
          <ac:spMkLst>
            <pc:docMk/>
            <pc:sldMk cId="3393561845" sldId="334"/>
            <ac:spMk id="11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24:32.091" v="876" actId="14861"/>
          <ac:spMkLst>
            <pc:docMk/>
            <pc:sldMk cId="3393561845" sldId="334"/>
            <ac:spMk id="12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3:26:21.668" v="1399" actId="17032"/>
          <ac:spMkLst>
            <pc:docMk/>
            <pc:sldMk cId="3393561845" sldId="334"/>
            <ac:spMk id="14" creationId="{00000000-0000-0000-0000-000000000000}"/>
          </ac:spMkLst>
        </pc:spChg>
        <pc:spChg chg="mod">
          <ac:chgData name="Christian Frezza" userId="b760487d-8469-4b18-b1bc-604d56fd4f6f" providerId="ADAL" clId="{6465D52F-9315-477F-BB07-983C8D03AE13}" dt="2018-11-17T11:24:34.526" v="877" actId="14861"/>
          <ac:spMkLst>
            <pc:docMk/>
            <pc:sldMk cId="3393561845" sldId="334"/>
            <ac:spMk id="15" creationId="{00000000-0000-0000-0000-000000000000}"/>
          </ac:spMkLst>
        </pc:spChg>
        <pc:spChg chg="add mod ord">
          <ac:chgData name="Christian Frezza" userId="b760487d-8469-4b18-b1bc-604d56fd4f6f" providerId="ADAL" clId="{6465D52F-9315-477F-BB07-983C8D03AE13}" dt="2018-11-17T11:25:43.660" v="888" actId="17032"/>
          <ac:spMkLst>
            <pc:docMk/>
            <pc:sldMk cId="3393561845" sldId="334"/>
            <ac:spMk id="19" creationId="{AF2F4A6E-5127-4880-883A-F34C36442432}"/>
          </ac:spMkLst>
        </pc:spChg>
        <pc:spChg chg="add mod ord">
          <ac:chgData name="Christian Frezza" userId="b760487d-8469-4b18-b1bc-604d56fd4f6f" providerId="ADAL" clId="{6465D52F-9315-477F-BB07-983C8D03AE13}" dt="2018-11-17T11:25:58.924" v="893" actId="171"/>
          <ac:spMkLst>
            <pc:docMk/>
            <pc:sldMk cId="3393561845" sldId="334"/>
            <ac:spMk id="20" creationId="{C36433A4-6FF3-4286-8DA5-6019F50280A4}"/>
          </ac:spMkLst>
        </pc:spChg>
        <pc:grpChg chg="mod">
          <ac:chgData name="Christian Frezza" userId="b760487d-8469-4b18-b1bc-604d56fd4f6f" providerId="ADAL" clId="{6465D52F-9315-477F-BB07-983C8D03AE13}" dt="2018-11-17T11:26:26.937" v="898" actId="1038"/>
          <ac:grpSpMkLst>
            <pc:docMk/>
            <pc:sldMk cId="3393561845" sldId="334"/>
            <ac:grpSpMk id="7" creationId="{00000000-0000-0000-0000-000000000000}"/>
          </ac:grpSpMkLst>
        </pc:grpChg>
        <pc:grpChg chg="mod">
          <ac:chgData name="Christian Frezza" userId="b760487d-8469-4b18-b1bc-604d56fd4f6f" providerId="ADAL" clId="{6465D52F-9315-477F-BB07-983C8D03AE13}" dt="2018-11-17T11:21:59.521" v="861" actId="17032"/>
          <ac:grpSpMkLst>
            <pc:docMk/>
            <pc:sldMk cId="3393561845" sldId="334"/>
            <ac:grpSpMk id="10" creationId="{00000000-0000-0000-0000-000000000000}"/>
          </ac:grpSpMkLst>
        </pc:grpChg>
        <pc:grpChg chg="mod">
          <ac:chgData name="Christian Frezza" userId="b760487d-8469-4b18-b1bc-604d56fd4f6f" providerId="ADAL" clId="{6465D52F-9315-477F-BB07-983C8D03AE13}" dt="2018-11-17T11:21:59.521" v="861" actId="17032"/>
          <ac:grpSpMkLst>
            <pc:docMk/>
            <pc:sldMk cId="3393561845" sldId="334"/>
            <ac:grpSpMk id="13" creationId="{00000000-0000-0000-0000-000000000000}"/>
          </ac:grpSpMkLst>
        </pc:grpChg>
        <pc:picChg chg="mod">
          <ac:chgData name="Christian Frezza" userId="b760487d-8469-4b18-b1bc-604d56fd4f6f" providerId="ADAL" clId="{6465D52F-9315-477F-BB07-983C8D03AE13}" dt="2018-11-17T11:27:22.910" v="911" actId="1038"/>
          <ac:picMkLst>
            <pc:docMk/>
            <pc:sldMk cId="3393561845" sldId="334"/>
            <ac:picMk id="16" creationId="{00000000-0000-0000-0000-000000000000}"/>
          </ac:picMkLst>
        </pc:picChg>
        <pc:cxnChg chg="del">
          <ac:chgData name="Christian Frezza" userId="b760487d-8469-4b18-b1bc-604d56fd4f6f" providerId="ADAL" clId="{6465D52F-9315-477F-BB07-983C8D03AE13}" dt="2018-11-17T11:21:09.143" v="848" actId="478"/>
          <ac:cxnSpMkLst>
            <pc:docMk/>
            <pc:sldMk cId="3393561845" sldId="334"/>
            <ac:cxnSpMk id="18" creationId="{00000000-0000-0000-0000-000000000000}"/>
          </ac:cxnSpMkLst>
        </pc:cxnChg>
      </pc:sldChg>
      <pc:sldChg chg="delSp">
        <pc:chgData name="Christian Frezza" userId="b760487d-8469-4b18-b1bc-604d56fd4f6f" providerId="ADAL" clId="{6465D52F-9315-477F-BB07-983C8D03AE13}" dt="2018-11-17T11:12:45.807" v="732" actId="478"/>
        <pc:sldMkLst>
          <pc:docMk/>
          <pc:sldMk cId="4203977549" sldId="336"/>
        </pc:sldMkLst>
        <pc:cxnChg chg="del">
          <ac:chgData name="Christian Frezza" userId="b760487d-8469-4b18-b1bc-604d56fd4f6f" providerId="ADAL" clId="{6465D52F-9315-477F-BB07-983C8D03AE13}" dt="2018-11-17T11:12:45.807" v="732" actId="478"/>
          <ac:cxnSpMkLst>
            <pc:docMk/>
            <pc:sldMk cId="4203977549" sldId="336"/>
            <ac:cxnSpMk id="4" creationId="{00000000-0000-0000-0000-000000000000}"/>
          </ac:cxnSpMkLst>
        </pc:cxnChg>
      </pc:sldChg>
      <pc:sldChg chg="delSp modSp">
        <pc:chgData name="Christian Frezza" userId="b760487d-8469-4b18-b1bc-604d56fd4f6f" providerId="ADAL" clId="{6465D52F-9315-477F-BB07-983C8D03AE13}" dt="2018-11-17T13:30:17.922" v="1557" actId="1037"/>
        <pc:sldMkLst>
          <pc:docMk/>
          <pc:sldMk cId="58198488" sldId="343"/>
        </pc:sldMkLst>
        <pc:spChg chg="mod">
          <ac:chgData name="Christian Frezza" userId="b760487d-8469-4b18-b1bc-604d56fd4f6f" providerId="ADAL" clId="{6465D52F-9315-477F-BB07-983C8D03AE13}" dt="2018-11-17T13:30:07.342" v="1547" actId="20577"/>
          <ac:spMkLst>
            <pc:docMk/>
            <pc:sldMk cId="58198488" sldId="343"/>
            <ac:spMk id="2" creationId="{00000000-0000-0000-0000-000000000000}"/>
          </ac:spMkLst>
        </pc:spChg>
        <pc:picChg chg="mod">
          <ac:chgData name="Christian Frezza" userId="b760487d-8469-4b18-b1bc-604d56fd4f6f" providerId="ADAL" clId="{6465D52F-9315-477F-BB07-983C8D03AE13}" dt="2018-11-17T13:30:11.693" v="1548" actId="1076"/>
          <ac:picMkLst>
            <pc:docMk/>
            <pc:sldMk cId="58198488" sldId="343"/>
            <ac:picMk id="1030" creationId="{00000000-0000-0000-0000-000000000000}"/>
          </ac:picMkLst>
        </pc:picChg>
        <pc:picChg chg="mod">
          <ac:chgData name="Christian Frezza" userId="b760487d-8469-4b18-b1bc-604d56fd4f6f" providerId="ADAL" clId="{6465D52F-9315-477F-BB07-983C8D03AE13}" dt="2018-11-17T13:30:17.922" v="1557" actId="1037"/>
          <ac:picMkLst>
            <pc:docMk/>
            <pc:sldMk cId="58198488" sldId="343"/>
            <ac:picMk id="1031" creationId="{00000000-0000-0000-0000-000000000000}"/>
          </ac:picMkLst>
        </pc:picChg>
        <pc:cxnChg chg="del">
          <ac:chgData name="Christian Frezza" userId="b760487d-8469-4b18-b1bc-604d56fd4f6f" providerId="ADAL" clId="{6465D52F-9315-477F-BB07-983C8D03AE13}" dt="2018-11-17T12:00:56.153" v="1246" actId="478"/>
          <ac:cxnSpMkLst>
            <pc:docMk/>
            <pc:sldMk cId="58198488" sldId="343"/>
            <ac:cxnSpMk id="5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3:20:40.730" v="1366" actId="404"/>
        <pc:sldMkLst>
          <pc:docMk/>
          <pc:sldMk cId="2907986494" sldId="346"/>
        </pc:sldMkLst>
        <pc:spChg chg="mod">
          <ac:chgData name="Christian Frezza" userId="b760487d-8469-4b18-b1bc-604d56fd4f6f" providerId="ADAL" clId="{6465D52F-9315-477F-BB07-983C8D03AE13}" dt="2018-11-17T13:20:40.730" v="1366" actId="404"/>
          <ac:spMkLst>
            <pc:docMk/>
            <pc:sldMk cId="2907986494" sldId="346"/>
            <ac:spMk id="2" creationId="{00000000-0000-0000-0000-000000000000}"/>
          </ac:spMkLst>
        </pc:spChg>
        <pc:spChg chg="add del mod">
          <ac:chgData name="Christian Frezza" userId="b760487d-8469-4b18-b1bc-604d56fd4f6f" providerId="ADAL" clId="{6465D52F-9315-477F-BB07-983C8D03AE13}" dt="2018-11-17T13:20:20.940" v="1350" actId="478"/>
          <ac:spMkLst>
            <pc:docMk/>
            <pc:sldMk cId="2907986494" sldId="346"/>
            <ac:spMk id="8" creationId="{7413429E-438F-40DD-A53C-8C6B31CA3ED6}"/>
          </ac:spMkLst>
        </pc:spChg>
        <pc:picChg chg="add del mod">
          <ac:chgData name="Christian Frezza" userId="b760487d-8469-4b18-b1bc-604d56fd4f6f" providerId="ADAL" clId="{6465D52F-9315-477F-BB07-983C8D03AE13}" dt="2018-11-17T13:20:08.793" v="1348" actId="478"/>
          <ac:picMkLst>
            <pc:docMk/>
            <pc:sldMk cId="2907986494" sldId="346"/>
            <ac:picMk id="6" creationId="{9BF07F8B-C8F4-4DCD-B5B0-6EE51E283D59}"/>
          </ac:picMkLst>
        </pc:picChg>
        <pc:picChg chg="add mod">
          <ac:chgData name="Christian Frezza" userId="b760487d-8469-4b18-b1bc-604d56fd4f6f" providerId="ADAL" clId="{6465D52F-9315-477F-BB07-983C8D03AE13}" dt="2018-11-17T13:20:33.827" v="1363" actId="1035"/>
          <ac:picMkLst>
            <pc:docMk/>
            <pc:sldMk cId="2907986494" sldId="346"/>
            <ac:picMk id="10" creationId="{CA5EF9C4-2A5C-4171-88D8-34CF667A34BE}"/>
          </ac:picMkLst>
        </pc:picChg>
        <pc:picChg chg="del">
          <ac:chgData name="Christian Frezza" userId="b760487d-8469-4b18-b1bc-604d56fd4f6f" providerId="ADAL" clId="{6465D52F-9315-477F-BB07-983C8D03AE13}" dt="2018-11-17T13:20:10.377" v="1349" actId="478"/>
          <ac:picMkLst>
            <pc:docMk/>
            <pc:sldMk cId="2907986494" sldId="346"/>
            <ac:picMk id="1027" creationId="{00000000-0000-0000-0000-000000000000}"/>
          </ac:picMkLst>
        </pc:picChg>
        <pc:cxnChg chg="del">
          <ac:chgData name="Christian Frezza" userId="b760487d-8469-4b18-b1bc-604d56fd4f6f" providerId="ADAL" clId="{6465D52F-9315-477F-BB07-983C8D03AE13}" dt="2018-11-17T10:15:03.983" v="96" actId="404"/>
          <ac:cxnSpMkLst>
            <pc:docMk/>
            <pc:sldMk cId="2907986494" sldId="346"/>
            <ac:cxnSpMk id="5" creationId="{00000000-0000-0000-0000-000000000000}"/>
          </ac:cxnSpMkLst>
        </pc:cxnChg>
      </pc:sldChg>
      <pc:sldChg chg="modSp">
        <pc:chgData name="Christian Frezza" userId="b760487d-8469-4b18-b1bc-604d56fd4f6f" providerId="ADAL" clId="{6465D52F-9315-477F-BB07-983C8D03AE13}" dt="2018-11-17T13:44:14.509" v="1690" actId="1038"/>
        <pc:sldMkLst>
          <pc:docMk/>
          <pc:sldMk cId="1134438819" sldId="347"/>
        </pc:sldMkLst>
        <pc:picChg chg="mod modCrop">
          <ac:chgData name="Christian Frezza" userId="b760487d-8469-4b18-b1bc-604d56fd4f6f" providerId="ADAL" clId="{6465D52F-9315-477F-BB07-983C8D03AE13}" dt="2018-11-17T13:44:14.509" v="1690" actId="1038"/>
          <ac:picMkLst>
            <pc:docMk/>
            <pc:sldMk cId="1134438819" sldId="347"/>
            <ac:picMk id="1026" creationId="{00000000-0000-0000-0000-000000000000}"/>
          </ac:picMkLst>
        </pc:picChg>
        <pc:cxnChg chg="mod">
          <ac:chgData name="Christian Frezza" userId="b760487d-8469-4b18-b1bc-604d56fd4f6f" providerId="ADAL" clId="{6465D52F-9315-477F-BB07-983C8D03AE13}" dt="2018-11-17T12:08:22.641" v="1290" actId="1036"/>
          <ac:cxnSpMkLst>
            <pc:docMk/>
            <pc:sldMk cId="1134438819" sldId="347"/>
            <ac:cxnSpMk id="5" creationId="{00000000-0000-0000-0000-000000000000}"/>
          </ac:cxnSpMkLst>
        </pc:cxnChg>
      </pc:sldChg>
      <pc:sldChg chg="delSp">
        <pc:chgData name="Christian Frezza" userId="b760487d-8469-4b18-b1bc-604d56fd4f6f" providerId="ADAL" clId="{6465D52F-9315-477F-BB07-983C8D03AE13}" dt="2018-11-17T12:05:45.437" v="1283" actId="478"/>
        <pc:sldMkLst>
          <pc:docMk/>
          <pc:sldMk cId="443642194" sldId="348"/>
        </pc:sldMkLst>
        <pc:cxnChg chg="del">
          <ac:chgData name="Christian Frezza" userId="b760487d-8469-4b18-b1bc-604d56fd4f6f" providerId="ADAL" clId="{6465D52F-9315-477F-BB07-983C8D03AE13}" dt="2018-11-17T12:05:45.437" v="1283" actId="478"/>
          <ac:cxnSpMkLst>
            <pc:docMk/>
            <pc:sldMk cId="443642194" sldId="348"/>
            <ac:cxnSpMk id="6" creationId="{00000000-0000-0000-0000-000000000000}"/>
          </ac:cxnSpMkLst>
        </pc:cxnChg>
      </pc:sldChg>
      <pc:sldChg chg="addSp delSp modSp">
        <pc:chgData name="Christian Frezza" userId="b760487d-8469-4b18-b1bc-604d56fd4f6f" providerId="ADAL" clId="{6465D52F-9315-477F-BB07-983C8D03AE13}" dt="2018-11-17T12:09:53.852" v="1319" actId="113"/>
        <pc:sldMkLst>
          <pc:docMk/>
          <pc:sldMk cId="2990725857" sldId="349"/>
        </pc:sldMkLst>
        <pc:spChg chg="mod">
          <ac:chgData name="Christian Frezza" userId="b760487d-8469-4b18-b1bc-604d56fd4f6f" providerId="ADAL" clId="{6465D52F-9315-477F-BB07-983C8D03AE13}" dt="2018-11-17T12:09:53.852" v="1319" actId="113"/>
          <ac:spMkLst>
            <pc:docMk/>
            <pc:sldMk cId="2990725857" sldId="349"/>
            <ac:spMk id="3" creationId="{00000000-0000-0000-0000-000000000000}"/>
          </ac:spMkLst>
        </pc:spChg>
        <pc:spChg chg="add mod">
          <ac:chgData name="Christian Frezza" userId="b760487d-8469-4b18-b1bc-604d56fd4f6f" providerId="ADAL" clId="{6465D52F-9315-477F-BB07-983C8D03AE13}" dt="2018-11-17T11:37:04.535" v="1049" actId="1076"/>
          <ac:spMkLst>
            <pc:docMk/>
            <pc:sldMk cId="2990725857" sldId="349"/>
            <ac:spMk id="4" creationId="{609A60D5-0DD8-46D7-87D4-3AC4A8E0E861}"/>
          </ac:spMkLst>
        </pc:spChg>
        <pc:spChg chg="add del mod">
          <ac:chgData name="Christian Frezza" userId="b760487d-8469-4b18-b1bc-604d56fd4f6f" providerId="ADAL" clId="{6465D52F-9315-477F-BB07-983C8D03AE13}" dt="2018-11-17T11:38:10.348" v="1100" actId="113"/>
          <ac:spMkLst>
            <pc:docMk/>
            <pc:sldMk cId="2990725857" sldId="349"/>
            <ac:spMk id="5" creationId="{609A60D5-0DD8-46D7-87D4-3AC4A8E0E861}"/>
          </ac:spMkLst>
        </pc:spChg>
      </pc:sldChg>
      <pc:sldChg chg="delSp">
        <pc:chgData name="Christian Frezza" userId="b760487d-8469-4b18-b1bc-604d56fd4f6f" providerId="ADAL" clId="{6465D52F-9315-477F-BB07-983C8D03AE13}" dt="2018-11-17T11:41:08.353" v="1127" actId="478"/>
        <pc:sldMkLst>
          <pc:docMk/>
          <pc:sldMk cId="2646133569" sldId="352"/>
        </pc:sldMkLst>
        <pc:cxnChg chg="del">
          <ac:chgData name="Christian Frezza" userId="b760487d-8469-4b18-b1bc-604d56fd4f6f" providerId="ADAL" clId="{6465D52F-9315-477F-BB07-983C8D03AE13}" dt="2018-11-17T11:41:08.353" v="1127" actId="478"/>
          <ac:cxnSpMkLst>
            <pc:docMk/>
            <pc:sldMk cId="2646133569" sldId="352"/>
            <ac:cxnSpMk id="12" creationId="{00000000-0000-0000-0000-000000000000}"/>
          </ac:cxnSpMkLst>
        </pc:cxnChg>
      </pc:sldChg>
      <pc:sldChg chg="delSp modSp">
        <pc:chgData name="Christian Frezza" userId="b760487d-8469-4b18-b1bc-604d56fd4f6f" providerId="ADAL" clId="{6465D52F-9315-477F-BB07-983C8D03AE13}" dt="2018-11-17T11:47:29.579" v="1205" actId="1035"/>
        <pc:sldMkLst>
          <pc:docMk/>
          <pc:sldMk cId="800937554" sldId="353"/>
        </pc:sldMkLst>
        <pc:spChg chg="mod">
          <ac:chgData name="Christian Frezza" userId="b760487d-8469-4b18-b1bc-604d56fd4f6f" providerId="ADAL" clId="{6465D52F-9315-477F-BB07-983C8D03AE13}" dt="2018-11-17T11:47:29.579" v="1205" actId="1035"/>
          <ac:spMkLst>
            <pc:docMk/>
            <pc:sldMk cId="800937554" sldId="353"/>
            <ac:spMk id="3" creationId="{00000000-0000-0000-0000-000000000000}"/>
          </ac:spMkLst>
        </pc:spChg>
        <pc:cxnChg chg="del">
          <ac:chgData name="Christian Frezza" userId="b760487d-8469-4b18-b1bc-604d56fd4f6f" providerId="ADAL" clId="{6465D52F-9315-477F-BB07-983C8D03AE13}" dt="2018-11-17T11:46:51.826" v="1194" actId="478"/>
          <ac:cxnSpMkLst>
            <pc:docMk/>
            <pc:sldMk cId="800937554" sldId="353"/>
            <ac:cxnSpMk id="4" creationId="{00000000-0000-0000-0000-000000000000}"/>
          </ac:cxnSpMkLst>
        </pc:cxnChg>
      </pc:sldChg>
      <pc:sldChg chg="delSp">
        <pc:chgData name="Christian Frezza" userId="b760487d-8469-4b18-b1bc-604d56fd4f6f" providerId="ADAL" clId="{6465D52F-9315-477F-BB07-983C8D03AE13}" dt="2018-11-17T12:08:10.798" v="1289" actId="478"/>
        <pc:sldMkLst>
          <pc:docMk/>
          <pc:sldMk cId="2977482068" sldId="354"/>
        </pc:sldMkLst>
        <pc:cxnChg chg="del">
          <ac:chgData name="Christian Frezza" userId="b760487d-8469-4b18-b1bc-604d56fd4f6f" providerId="ADAL" clId="{6465D52F-9315-477F-BB07-983C8D03AE13}" dt="2018-11-17T12:08:10.798" v="1289" actId="478"/>
          <ac:cxnSpMkLst>
            <pc:docMk/>
            <pc:sldMk cId="2977482068" sldId="354"/>
            <ac:cxnSpMk id="5" creationId="{00000000-0000-0000-0000-000000000000}"/>
          </ac:cxnSpMkLst>
        </pc:cxnChg>
      </pc:sldChg>
      <pc:sldChg chg="delSp ord">
        <pc:chgData name="Christian Frezza" userId="b760487d-8469-4b18-b1bc-604d56fd4f6f" providerId="ADAL" clId="{6465D52F-9315-477F-BB07-983C8D03AE13}" dt="2018-11-17T11:42:59.730" v="1132" actId="1038"/>
        <pc:sldMkLst>
          <pc:docMk/>
          <pc:sldMk cId="871885070" sldId="358"/>
        </pc:sldMkLst>
        <pc:cxnChg chg="del">
          <ac:chgData name="Christian Frezza" userId="b760487d-8469-4b18-b1bc-604d56fd4f6f" providerId="ADAL" clId="{6465D52F-9315-477F-BB07-983C8D03AE13}" dt="2018-11-17T11:33:22.113" v="1004" actId="478"/>
          <ac:cxnSpMkLst>
            <pc:docMk/>
            <pc:sldMk cId="871885070" sldId="358"/>
            <ac:cxnSpMk id="4" creationId="{00000000-0000-0000-0000-000000000000}"/>
          </ac:cxnSpMkLst>
        </pc:cxnChg>
      </pc:sldChg>
      <pc:sldChg chg="modSp ord">
        <pc:chgData name="Christian Frezza" userId="b760487d-8469-4b18-b1bc-604d56fd4f6f" providerId="ADAL" clId="{6465D52F-9315-477F-BB07-983C8D03AE13}" dt="2018-11-17T11:45:37.584" v="1160" actId="14100"/>
        <pc:sldMkLst>
          <pc:docMk/>
          <pc:sldMk cId="1122001769" sldId="360"/>
        </pc:sldMkLst>
        <pc:spChg chg="mod">
          <ac:chgData name="Christian Frezza" userId="b760487d-8469-4b18-b1bc-604d56fd4f6f" providerId="ADAL" clId="{6465D52F-9315-477F-BB07-983C8D03AE13}" dt="2018-11-17T11:45:37.584" v="1160" actId="14100"/>
          <ac:spMkLst>
            <pc:docMk/>
            <pc:sldMk cId="1122001769" sldId="360"/>
            <ac:spMk id="2" creationId="{00000000-0000-0000-0000-000000000000}"/>
          </ac:spMkLst>
        </pc:spChg>
      </pc:sldChg>
      <pc:sldChg chg="modSp add modTransition">
        <pc:chgData name="Christian Frezza" userId="b760487d-8469-4b18-b1bc-604d56fd4f6f" providerId="ADAL" clId="{6465D52F-9315-477F-BB07-983C8D03AE13}" dt="2018-11-17T11:46:27.246" v="1193" actId="113"/>
        <pc:sldMkLst>
          <pc:docMk/>
          <pc:sldMk cId="794292986" sldId="406"/>
        </pc:sldMkLst>
        <pc:spChg chg="mod">
          <ac:chgData name="Christian Frezza" userId="b760487d-8469-4b18-b1bc-604d56fd4f6f" providerId="ADAL" clId="{6465D52F-9315-477F-BB07-983C8D03AE13}" dt="2018-11-17T11:46:27.246" v="1193" actId="113"/>
          <ac:spMkLst>
            <pc:docMk/>
            <pc:sldMk cId="794292986" sldId="406"/>
            <ac:spMk id="5" creationId="{00000000-0000-0000-0000-000000000000}"/>
          </ac:spMkLst>
        </pc:spChg>
      </pc:sldChg>
      <pc:sldChg chg="modSp add modTransition">
        <pc:chgData name="Christian Frezza" userId="b760487d-8469-4b18-b1bc-604d56fd4f6f" providerId="ADAL" clId="{6465D52F-9315-477F-BB07-983C8D03AE13}" dt="2018-11-17T11:32:43.043" v="974" actId="2711"/>
        <pc:sldMkLst>
          <pc:docMk/>
          <pc:sldMk cId="256404007" sldId="438"/>
        </pc:sldMkLst>
        <pc:spChg chg="mod">
          <ac:chgData name="Christian Frezza" userId="b760487d-8469-4b18-b1bc-604d56fd4f6f" providerId="ADAL" clId="{6465D52F-9315-477F-BB07-983C8D03AE13}" dt="2018-11-17T11:32:43.043" v="974" actId="2711"/>
          <ac:spMkLst>
            <pc:docMk/>
            <pc:sldMk cId="256404007" sldId="438"/>
            <ac:spMk id="2" creationId="{73253623-8835-4A03-BEE8-33B5EEC8272C}"/>
          </ac:spMkLst>
        </pc:spChg>
      </pc:sldChg>
      <pc:sldChg chg="modSp add">
        <pc:chgData name="Christian Frezza" userId="b760487d-8469-4b18-b1bc-604d56fd4f6f" providerId="ADAL" clId="{6465D52F-9315-477F-BB07-983C8D03AE13}" dt="2018-11-17T11:45:56.936" v="1188" actId="20577"/>
        <pc:sldMkLst>
          <pc:docMk/>
          <pc:sldMk cId="442545580" sldId="462"/>
        </pc:sldMkLst>
        <pc:spChg chg="mod">
          <ac:chgData name="Christian Frezza" userId="b760487d-8469-4b18-b1bc-604d56fd4f6f" providerId="ADAL" clId="{6465D52F-9315-477F-BB07-983C8D03AE13}" dt="2018-11-17T11:45:56.936" v="1188" actId="20577"/>
          <ac:spMkLst>
            <pc:docMk/>
            <pc:sldMk cId="442545580" sldId="462"/>
            <ac:spMk id="17" creationId="{E30F8BB2-5B40-4DE2-8FD8-7DE546EB8746}"/>
          </ac:spMkLst>
        </pc:spChg>
      </pc:sldChg>
      <pc:sldChg chg="add setBg">
        <pc:chgData name="Christian Frezza" userId="b760487d-8469-4b18-b1bc-604d56fd4f6f" providerId="ADAL" clId="{6465D52F-9315-477F-BB07-983C8D03AE13}" dt="2018-11-17T11:39:28.202" v="1113" actId="1038"/>
        <pc:sldMkLst>
          <pc:docMk/>
          <pc:sldMk cId="3071616436" sldId="464"/>
        </pc:sldMkLst>
      </pc:sldChg>
      <pc:sldChg chg="modSp add">
        <pc:chgData name="Christian Frezza" userId="b760487d-8469-4b18-b1bc-604d56fd4f6f" providerId="ADAL" clId="{6465D52F-9315-477F-BB07-983C8D03AE13}" dt="2018-11-17T11:42:46.324" v="1131" actId="403"/>
        <pc:sldMkLst>
          <pc:docMk/>
          <pc:sldMk cId="1466716354" sldId="496"/>
        </pc:sldMkLst>
        <pc:spChg chg="mod">
          <ac:chgData name="Christian Frezza" userId="b760487d-8469-4b18-b1bc-604d56fd4f6f" providerId="ADAL" clId="{6465D52F-9315-477F-BB07-983C8D03AE13}" dt="2018-11-17T11:42:46.324" v="1131" actId="403"/>
          <ac:spMkLst>
            <pc:docMk/>
            <pc:sldMk cId="1466716354" sldId="496"/>
            <ac:spMk id="2" creationId="{93863562-6ED6-47D2-811C-0CA8AE9AB8D5}"/>
          </ac:spMkLst>
        </pc:spChg>
      </pc:sldChg>
      <pc:sldChg chg="addSp delSp modSp add ord delAnim">
        <pc:chgData name="Christian Frezza" userId="b760487d-8469-4b18-b1bc-604d56fd4f6f" providerId="ADAL" clId="{6465D52F-9315-477F-BB07-983C8D03AE13}" dt="2018-11-17T13:28:23.380" v="1468" actId="1076"/>
        <pc:sldMkLst>
          <pc:docMk/>
          <pc:sldMk cId="3461499301" sldId="497"/>
        </pc:sldMkLst>
        <pc:spChg chg="mod">
          <ac:chgData name="Christian Frezza" userId="b760487d-8469-4b18-b1bc-604d56fd4f6f" providerId="ADAL" clId="{6465D52F-9315-477F-BB07-983C8D03AE13}" dt="2018-11-17T13:27:54.326" v="1448" actId="114"/>
          <ac:spMkLst>
            <pc:docMk/>
            <pc:sldMk cId="3461499301" sldId="497"/>
            <ac:spMk id="2" creationId="{93863562-6ED6-47D2-811C-0CA8AE9AB8D5}"/>
          </ac:spMkLst>
        </pc:spChg>
        <pc:spChg chg="add mod">
          <ac:chgData name="Christian Frezza" userId="b760487d-8469-4b18-b1bc-604d56fd4f6f" providerId="ADAL" clId="{6465D52F-9315-477F-BB07-983C8D03AE13}" dt="2018-11-17T13:28:23.380" v="1468" actId="1076"/>
          <ac:spMkLst>
            <pc:docMk/>
            <pc:sldMk cId="3461499301" sldId="497"/>
            <ac:spMk id="3" creationId="{08AAAEAC-9E2A-4B3B-BBE9-FBF0ED83EB39}"/>
          </ac:spMkLst>
        </pc:spChg>
        <pc:spChg chg="del">
          <ac:chgData name="Christian Frezza" userId="b760487d-8469-4b18-b1bc-604d56fd4f6f" providerId="ADAL" clId="{6465D52F-9315-477F-BB07-983C8D03AE13}" dt="2018-11-17T11:36:01.248" v="1040" actId="478"/>
          <ac:spMkLst>
            <pc:docMk/>
            <pc:sldMk cId="3461499301" sldId="497"/>
            <ac:spMk id="5" creationId="{4E40297B-46A0-451B-8E75-FC254DE5BDB7}"/>
          </ac:spMkLst>
        </pc:spChg>
        <pc:spChg chg="add del mod">
          <ac:chgData name="Christian Frezza" userId="b760487d-8469-4b18-b1bc-604d56fd4f6f" providerId="ADAL" clId="{6465D52F-9315-477F-BB07-983C8D03AE13}" dt="2018-11-17T13:27:35.197" v="1402" actId="478"/>
          <ac:spMkLst>
            <pc:docMk/>
            <pc:sldMk cId="3461499301" sldId="497"/>
            <ac:spMk id="7" creationId="{3319334E-0F95-47FB-8038-85155C50BE87}"/>
          </ac:spMkLst>
        </pc:spChg>
        <pc:picChg chg="add mod">
          <ac:chgData name="Christian Frezza" userId="b760487d-8469-4b18-b1bc-604d56fd4f6f" providerId="ADAL" clId="{6465D52F-9315-477F-BB07-983C8D03AE13}" dt="2018-11-17T11:38:24.473" v="1105" actId="1076"/>
          <ac:picMkLst>
            <pc:docMk/>
            <pc:sldMk cId="3461499301" sldId="497"/>
            <ac:picMk id="6" creationId="{D65AD15C-23E0-47B0-9854-883F30CEA88E}"/>
          </ac:picMkLst>
        </pc:picChg>
        <pc:picChg chg="del">
          <ac:chgData name="Christian Frezza" userId="b760487d-8469-4b18-b1bc-604d56fd4f6f" providerId="ADAL" clId="{6465D52F-9315-477F-BB07-983C8D03AE13}" dt="2018-11-17T11:36:01.248" v="1040" actId="478"/>
          <ac:picMkLst>
            <pc:docMk/>
            <pc:sldMk cId="3461499301" sldId="497"/>
            <ac:picMk id="1026" creationId="{1C330A8A-9A45-4AE3-954C-1CFE8700708B}"/>
          </ac:picMkLst>
        </pc:picChg>
      </pc:sldChg>
      <pc:sldChg chg="add modTransition">
        <pc:chgData name="Christian Frezza" userId="b760487d-8469-4b18-b1bc-604d56fd4f6f" providerId="ADAL" clId="{6465D52F-9315-477F-BB07-983C8D03AE13}" dt="2018-11-17T11:39:28.202" v="1113" actId="1038"/>
        <pc:sldMkLst>
          <pc:docMk/>
          <pc:sldMk cId="2660731054" sldId="572"/>
        </pc:sldMkLst>
      </pc:sldChg>
      <pc:sldChg chg="modSp add setBg">
        <pc:chgData name="Christian Frezza" userId="b760487d-8469-4b18-b1bc-604d56fd4f6f" providerId="ADAL" clId="{6465D52F-9315-477F-BB07-983C8D03AE13}" dt="2018-11-17T11:46:18.658" v="1192" actId="404"/>
        <pc:sldMkLst>
          <pc:docMk/>
          <pc:sldMk cId="4240106852" sldId="638"/>
        </pc:sldMkLst>
        <pc:spChg chg="mod">
          <ac:chgData name="Christian Frezza" userId="b760487d-8469-4b18-b1bc-604d56fd4f6f" providerId="ADAL" clId="{6465D52F-9315-477F-BB07-983C8D03AE13}" dt="2018-11-17T11:46:18.658" v="1192" actId="404"/>
          <ac:spMkLst>
            <pc:docMk/>
            <pc:sldMk cId="4240106852" sldId="638"/>
            <ac:spMk id="7" creationId="{86004CB5-2B5F-44B4-892F-CF3C3F898A6D}"/>
          </ac:spMkLst>
        </pc:spChg>
      </pc:sldChg>
      <pc:sldChg chg="add">
        <pc:chgData name="Christian Frezza" userId="b760487d-8469-4b18-b1bc-604d56fd4f6f" providerId="ADAL" clId="{6465D52F-9315-477F-BB07-983C8D03AE13}" dt="2018-11-17T11:39:28.202" v="1113" actId="1038"/>
        <pc:sldMkLst>
          <pc:docMk/>
          <pc:sldMk cId="3203723447" sldId="641"/>
        </pc:sldMkLst>
      </pc:sldChg>
      <pc:sldChg chg="add setBg">
        <pc:chgData name="Christian Frezza" userId="b760487d-8469-4b18-b1bc-604d56fd4f6f" providerId="ADAL" clId="{6465D52F-9315-477F-BB07-983C8D03AE13}" dt="2018-11-17T11:41:01.323" v="1126" actId="1038"/>
        <pc:sldMkLst>
          <pc:docMk/>
          <pc:sldMk cId="2386144401" sldId="652"/>
        </pc:sldMkLst>
      </pc:sldChg>
      <pc:sldChg chg="add modTransition setBg">
        <pc:chgData name="Christian Frezza" userId="b760487d-8469-4b18-b1bc-604d56fd4f6f" providerId="ADAL" clId="{6465D52F-9315-477F-BB07-983C8D03AE13}" dt="2018-11-17T11:40:41.222" v="1123" actId="1038"/>
        <pc:sldMkLst>
          <pc:docMk/>
          <pc:sldMk cId="2884904701" sldId="654"/>
        </pc:sldMkLst>
      </pc:sldChg>
      <pc:sldChg chg="add modTransition setBg">
        <pc:chgData name="Christian Frezza" userId="b760487d-8469-4b18-b1bc-604d56fd4f6f" providerId="ADAL" clId="{6465D52F-9315-477F-BB07-983C8D03AE13}" dt="2018-11-17T11:40:14.863" v="1119" actId="1038"/>
        <pc:sldMkLst>
          <pc:docMk/>
          <pc:sldMk cId="2525634705" sldId="657"/>
        </pc:sldMkLst>
      </pc:sldChg>
      <pc:sldChg chg="add modTransition">
        <pc:chgData name="Christian Frezza" userId="b760487d-8469-4b18-b1bc-604d56fd4f6f" providerId="ADAL" clId="{6465D52F-9315-477F-BB07-983C8D03AE13}" dt="2018-11-17T11:39:28.202" v="1113" actId="1038"/>
        <pc:sldMkLst>
          <pc:docMk/>
          <pc:sldMk cId="3610361381" sldId="661"/>
        </pc:sldMkLst>
      </pc:sldChg>
      <pc:sldChg chg="delSp modSp add">
        <pc:chgData name="Christian Frezza" userId="b760487d-8469-4b18-b1bc-604d56fd4f6f" providerId="ADAL" clId="{6465D52F-9315-477F-BB07-983C8D03AE13}" dt="2018-11-17T13:37:05.558" v="1681" actId="20577"/>
        <pc:sldMkLst>
          <pc:docMk/>
          <pc:sldMk cId="1765784551" sldId="662"/>
        </pc:sldMkLst>
        <pc:spChg chg="mod">
          <ac:chgData name="Christian Frezza" userId="b760487d-8469-4b18-b1bc-604d56fd4f6f" providerId="ADAL" clId="{6465D52F-9315-477F-BB07-983C8D03AE13}" dt="2018-11-17T13:37:05.558" v="1681" actId="20577"/>
          <ac:spMkLst>
            <pc:docMk/>
            <pc:sldMk cId="1765784551" sldId="662"/>
            <ac:spMk id="2" creationId="{00000000-0000-0000-0000-000000000000}"/>
          </ac:spMkLst>
        </pc:spChg>
        <pc:picChg chg="mod">
          <ac:chgData name="Christian Frezza" userId="b760487d-8469-4b18-b1bc-604d56fd4f6f" providerId="ADAL" clId="{6465D52F-9315-477F-BB07-983C8D03AE13}" dt="2018-11-17T13:10:32.925" v="1333" actId="14100"/>
          <ac:picMkLst>
            <pc:docMk/>
            <pc:sldMk cId="1765784551" sldId="662"/>
            <ac:picMk id="11" creationId="{B0BE864B-39C9-4509-A77D-B9B3EDE2BB68}"/>
          </ac:picMkLst>
        </pc:picChg>
        <pc:picChg chg="del">
          <ac:chgData name="Christian Frezza" userId="b760487d-8469-4b18-b1bc-604d56fd4f6f" providerId="ADAL" clId="{6465D52F-9315-477F-BB07-983C8D03AE13}" dt="2018-11-17T13:10:23.417" v="1331" actId="478"/>
          <ac:picMkLst>
            <pc:docMk/>
            <pc:sldMk cId="1765784551" sldId="662"/>
            <ac:picMk id="8194" creationId="{00000000-0000-0000-0000-000000000000}"/>
          </ac:picMkLst>
        </pc:picChg>
      </pc:sldChg>
      <pc:sldChg chg="addSp delSp modSp add delAnim">
        <pc:chgData name="Christian Frezza" userId="b760487d-8469-4b18-b1bc-604d56fd4f6f" providerId="ADAL" clId="{6465D52F-9315-477F-BB07-983C8D03AE13}" dt="2018-11-17T13:34:11.460" v="1654" actId="14100"/>
        <pc:sldMkLst>
          <pc:docMk/>
          <pc:sldMk cId="649380163" sldId="663"/>
        </pc:sldMkLst>
        <pc:spChg chg="mod">
          <ac:chgData name="Christian Frezza" userId="b760487d-8469-4b18-b1bc-604d56fd4f6f" providerId="ADAL" clId="{6465D52F-9315-477F-BB07-983C8D03AE13}" dt="2018-11-17T13:31:32.652" v="1643" actId="404"/>
          <ac:spMkLst>
            <pc:docMk/>
            <pc:sldMk cId="649380163" sldId="663"/>
            <ac:spMk id="2" creationId="{00000000-0000-0000-0000-000000000000}"/>
          </ac:spMkLst>
        </pc:spChg>
        <pc:picChg chg="add mod">
          <ac:chgData name="Christian Frezza" userId="b760487d-8469-4b18-b1bc-604d56fd4f6f" providerId="ADAL" clId="{6465D52F-9315-477F-BB07-983C8D03AE13}" dt="2018-11-17T13:33:45.420" v="1650" actId="1038"/>
          <ac:picMkLst>
            <pc:docMk/>
            <pc:sldMk cId="649380163" sldId="663"/>
            <ac:picMk id="3" creationId="{2F9F6053-6754-438D-BE42-E0BDD03E9E1A}"/>
          </ac:picMkLst>
        </pc:picChg>
        <pc:picChg chg="del">
          <ac:chgData name="Christian Frezza" userId="b760487d-8469-4b18-b1bc-604d56fd4f6f" providerId="ADAL" clId="{6465D52F-9315-477F-BB07-983C8D03AE13}" dt="2018-11-17T13:31:24.175" v="1639" actId="478"/>
          <ac:picMkLst>
            <pc:docMk/>
            <pc:sldMk cId="649380163" sldId="663"/>
            <ac:picMk id="4" creationId="{00000000-0000-0000-0000-000000000000}"/>
          </ac:picMkLst>
        </pc:picChg>
        <pc:picChg chg="del">
          <ac:chgData name="Christian Frezza" userId="b760487d-8469-4b18-b1bc-604d56fd4f6f" providerId="ADAL" clId="{6465D52F-9315-477F-BB07-983C8D03AE13}" dt="2018-11-17T13:31:25.039" v="1640" actId="478"/>
          <ac:picMkLst>
            <pc:docMk/>
            <pc:sldMk cId="649380163" sldId="663"/>
            <ac:picMk id="5" creationId="{00000000-0000-0000-0000-000000000000}"/>
          </ac:picMkLst>
        </pc:picChg>
        <pc:picChg chg="add mod">
          <ac:chgData name="Christian Frezza" userId="b760487d-8469-4b18-b1bc-604d56fd4f6f" providerId="ADAL" clId="{6465D52F-9315-477F-BB07-983C8D03AE13}" dt="2018-11-17T13:34:11.460" v="1654" actId="14100"/>
          <ac:picMkLst>
            <pc:docMk/>
            <pc:sldMk cId="649380163" sldId="663"/>
            <ac:picMk id="6" creationId="{5B3F32FD-656C-4149-98EB-82F62CD1D2AB}"/>
          </ac:picMkLst>
        </pc:picChg>
      </pc:sldChg>
      <pc:sldChg chg="addSp delSp modSp add">
        <pc:chgData name="Christian Frezza" userId="b760487d-8469-4b18-b1bc-604d56fd4f6f" providerId="ADAL" clId="{6465D52F-9315-477F-BB07-983C8D03AE13}" dt="2018-11-17T13:36:38.074" v="1677" actId="1076"/>
        <pc:sldMkLst>
          <pc:docMk/>
          <pc:sldMk cId="3953513450" sldId="664"/>
        </pc:sldMkLst>
        <pc:spChg chg="add mod">
          <ac:chgData name="Christian Frezza" userId="b760487d-8469-4b18-b1bc-604d56fd4f6f" providerId="ADAL" clId="{6465D52F-9315-477F-BB07-983C8D03AE13}" dt="2018-11-17T13:36:25.828" v="1675" actId="478"/>
          <ac:spMkLst>
            <pc:docMk/>
            <pc:sldMk cId="3953513450" sldId="664"/>
            <ac:spMk id="3" creationId="{CB6EDD66-EAF7-45FD-A605-7DB07587D746}"/>
          </ac:spMkLst>
        </pc:spChg>
        <pc:spChg chg="mod">
          <ac:chgData name="Christian Frezza" userId="b760487d-8469-4b18-b1bc-604d56fd4f6f" providerId="ADAL" clId="{6465D52F-9315-477F-BB07-983C8D03AE13}" dt="2018-11-17T13:36:20.933" v="1674" actId="27636"/>
          <ac:spMkLst>
            <pc:docMk/>
            <pc:sldMk cId="3953513450" sldId="664"/>
            <ac:spMk id="4" creationId="{00000000-0000-0000-0000-000000000000}"/>
          </ac:spMkLst>
        </pc:spChg>
        <pc:spChg chg="del">
          <ac:chgData name="Christian Frezza" userId="b760487d-8469-4b18-b1bc-604d56fd4f6f" providerId="ADAL" clId="{6465D52F-9315-477F-BB07-983C8D03AE13}" dt="2018-11-17T13:36:25.828" v="1675" actId="478"/>
          <ac:spMkLst>
            <pc:docMk/>
            <pc:sldMk cId="3953513450" sldId="664"/>
            <ac:spMk id="5" creationId="{00000000-0000-0000-0000-000000000000}"/>
          </ac:spMkLst>
        </pc:spChg>
        <pc:spChg chg="add mod">
          <ac:chgData name="Christian Frezza" userId="b760487d-8469-4b18-b1bc-604d56fd4f6f" providerId="ADAL" clId="{6465D52F-9315-477F-BB07-983C8D03AE13}" dt="2018-11-17T13:36:38.074" v="1677" actId="1076"/>
          <ac:spMkLst>
            <pc:docMk/>
            <pc:sldMk cId="3953513450" sldId="664"/>
            <ac:spMk id="7" creationId="{DF449C6B-ED52-4999-9F9D-A71D2E00B203}"/>
          </ac:spMkLst>
        </pc:spChg>
        <pc:picChg chg="add mod">
          <ac:chgData name="Christian Frezza" userId="b760487d-8469-4b18-b1bc-604d56fd4f6f" providerId="ADAL" clId="{6465D52F-9315-477F-BB07-983C8D03AE13}" dt="2018-11-17T13:36:38.074" v="1677" actId="1076"/>
          <ac:picMkLst>
            <pc:docMk/>
            <pc:sldMk cId="3953513450" sldId="664"/>
            <ac:picMk id="6" creationId="{4CC56A0B-E605-4BCF-AF07-07C9DD71CF6B}"/>
          </ac:picMkLst>
        </pc:picChg>
      </pc:sldChg>
      <pc:sldMasterChg chg="delSldLayout modSldLayout">
        <pc:chgData name="Christian Frezza" userId="b760487d-8469-4b18-b1bc-604d56fd4f6f" providerId="ADAL" clId="{6465D52F-9315-477F-BB07-983C8D03AE13}" dt="2018-11-17T12:09:16.273" v="1302" actId="2696"/>
        <pc:sldMasterMkLst>
          <pc:docMk/>
          <pc:sldMasterMk cId="1407312771" sldId="2147483756"/>
        </pc:sldMasterMkLst>
        <pc:sldLayoutChg chg="addSp modSp">
          <pc:chgData name="Christian Frezza" userId="b760487d-8469-4b18-b1bc-604d56fd4f6f" providerId="ADAL" clId="{6465D52F-9315-477F-BB07-983C8D03AE13}" dt="2018-11-17T10:15:17.906" v="98" actId="1036"/>
          <pc:sldLayoutMkLst>
            <pc:docMk/>
            <pc:sldMasterMk cId="1407312771" sldId="2147483756"/>
            <pc:sldLayoutMk cId="2432979793" sldId="2147483758"/>
          </pc:sldLayoutMkLst>
          <pc:spChg chg="mod">
            <ac:chgData name="Christian Frezza" userId="b760487d-8469-4b18-b1bc-604d56fd4f6f" providerId="ADAL" clId="{6465D52F-9315-477F-BB07-983C8D03AE13}" dt="2018-11-17T10:09:16.398" v="24" actId="2711"/>
            <ac:spMkLst>
              <pc:docMk/>
              <pc:sldMasterMk cId="1407312771" sldId="2147483756"/>
              <pc:sldLayoutMk cId="2432979793" sldId="2147483758"/>
              <ac:spMk id="2" creationId="{00000000-0000-0000-0000-000000000000}"/>
            </ac:spMkLst>
          </pc:spChg>
          <pc:cxnChg chg="add mod">
            <ac:chgData name="Christian Frezza" userId="b760487d-8469-4b18-b1bc-604d56fd4f6f" providerId="ADAL" clId="{6465D52F-9315-477F-BB07-983C8D03AE13}" dt="2018-11-17T10:15:17.906" v="98" actId="1036"/>
            <ac:cxnSpMkLst>
              <pc:docMk/>
              <pc:sldMasterMk cId="1407312771" sldId="2147483756"/>
              <pc:sldLayoutMk cId="2432979793" sldId="2147483758"/>
              <ac:cxnSpMk id="7" creationId="{A3DADC78-448F-41FD-A5C8-0D09C80BB3E9}"/>
            </ac:cxnSpMkLst>
          </pc:cxnChg>
        </pc:sldLayoutChg>
        <pc:sldLayoutChg chg="modSp">
          <pc:chgData name="Christian Frezza" userId="b760487d-8469-4b18-b1bc-604d56fd4f6f" providerId="ADAL" clId="{6465D52F-9315-477F-BB07-983C8D03AE13}" dt="2018-11-17T10:08:36.119" v="21" actId="113"/>
          <pc:sldLayoutMkLst>
            <pc:docMk/>
            <pc:sldMasterMk cId="1407312771" sldId="2147483756"/>
            <pc:sldLayoutMk cId="1002743526" sldId="2147483760"/>
          </pc:sldLayoutMkLst>
          <pc:spChg chg="mod">
            <ac:chgData name="Christian Frezza" userId="b760487d-8469-4b18-b1bc-604d56fd4f6f" providerId="ADAL" clId="{6465D52F-9315-477F-BB07-983C8D03AE13}" dt="2018-11-17T10:08:36.119" v="21" actId="113"/>
            <ac:spMkLst>
              <pc:docMk/>
              <pc:sldMasterMk cId="1407312771" sldId="2147483756"/>
              <pc:sldLayoutMk cId="1002743526" sldId="2147483760"/>
              <ac:spMk id="2" creationId="{00000000-0000-0000-0000-000000000000}"/>
            </ac:spMkLst>
          </pc:spChg>
        </pc:sldLayoutChg>
      </pc:sldMasterChg>
    </pc:docChg>
  </pc:docChgLst>
  <pc:docChgLst>
    <pc:chgData name="Christian Frezza" userId="b760487d-8469-4b18-b1bc-604d56fd4f6f" providerId="ADAL" clId="{AAFBEC8D-05E1-45F3-9BCD-11FA1CF83D0C}"/>
    <pc:docChg chg="custSel addSld modSld sldOrd">
      <pc:chgData name="Christian Frezza" userId="b760487d-8469-4b18-b1bc-604d56fd4f6f" providerId="ADAL" clId="{AAFBEC8D-05E1-45F3-9BCD-11FA1CF83D0C}" dt="2018-11-22T08:52:43.840" v="465" actId="20577"/>
      <pc:docMkLst>
        <pc:docMk/>
      </pc:docMkLst>
      <pc:sldChg chg="modSp">
        <pc:chgData name="Christian Frezza" userId="b760487d-8469-4b18-b1bc-604d56fd4f6f" providerId="ADAL" clId="{AAFBEC8D-05E1-45F3-9BCD-11FA1CF83D0C}" dt="2018-11-22T08:08:43.093" v="224" actId="113"/>
        <pc:sldMkLst>
          <pc:docMk/>
          <pc:sldMk cId="1198963790" sldId="271"/>
        </pc:sldMkLst>
        <pc:spChg chg="mod">
          <ac:chgData name="Christian Frezza" userId="b760487d-8469-4b18-b1bc-604d56fd4f6f" providerId="ADAL" clId="{AAFBEC8D-05E1-45F3-9BCD-11FA1CF83D0C}" dt="2018-11-22T08:08:43.093" v="224" actId="113"/>
          <ac:spMkLst>
            <pc:docMk/>
            <pc:sldMk cId="1198963790" sldId="271"/>
            <ac:spMk id="9" creationId="{00000000-0000-0000-0000-000000000000}"/>
          </ac:spMkLst>
        </pc:spChg>
      </pc:sldChg>
      <pc:sldChg chg="modSp">
        <pc:chgData name="Christian Frezza" userId="b760487d-8469-4b18-b1bc-604d56fd4f6f" providerId="ADAL" clId="{AAFBEC8D-05E1-45F3-9BCD-11FA1CF83D0C}" dt="2018-11-22T08:09:32.192" v="232" actId="20577"/>
        <pc:sldMkLst>
          <pc:docMk/>
          <pc:sldMk cId="1537131431" sldId="273"/>
        </pc:sldMkLst>
        <pc:spChg chg="mod">
          <ac:chgData name="Christian Frezza" userId="b760487d-8469-4b18-b1bc-604d56fd4f6f" providerId="ADAL" clId="{AAFBEC8D-05E1-45F3-9BCD-11FA1CF83D0C}" dt="2018-11-22T08:09:32.192" v="232" actId="20577"/>
          <ac:spMkLst>
            <pc:docMk/>
            <pc:sldMk cId="1537131431" sldId="273"/>
            <ac:spMk id="4099" creationId="{00000000-0000-0000-0000-000000000000}"/>
          </ac:spMkLst>
        </pc:spChg>
      </pc:sldChg>
      <pc:sldChg chg="modAnim">
        <pc:chgData name="Christian Frezza" userId="b760487d-8469-4b18-b1bc-604d56fd4f6f" providerId="ADAL" clId="{AAFBEC8D-05E1-45F3-9BCD-11FA1CF83D0C}" dt="2018-11-21T10:59:30.529" v="142" actId="404"/>
        <pc:sldMkLst>
          <pc:docMk/>
          <pc:sldMk cId="4114112993" sldId="293"/>
        </pc:sldMkLst>
      </pc:sldChg>
      <pc:sldChg chg="modSp">
        <pc:chgData name="Christian Frezza" userId="b760487d-8469-4b18-b1bc-604d56fd4f6f" providerId="ADAL" clId="{AAFBEC8D-05E1-45F3-9BCD-11FA1CF83D0C}" dt="2018-11-22T08:10:53.356" v="240" actId="1440"/>
        <pc:sldMkLst>
          <pc:docMk/>
          <pc:sldMk cId="3606730740" sldId="299"/>
        </pc:sldMkLst>
        <pc:picChg chg="mod">
          <ac:chgData name="Christian Frezza" userId="b760487d-8469-4b18-b1bc-604d56fd4f6f" providerId="ADAL" clId="{AAFBEC8D-05E1-45F3-9BCD-11FA1CF83D0C}" dt="2018-11-22T08:10:53.356" v="240" actId="1440"/>
          <ac:picMkLst>
            <pc:docMk/>
            <pc:sldMk cId="3606730740" sldId="299"/>
            <ac:picMk id="2050" creationId="{00000000-0000-0000-0000-000000000000}"/>
          </ac:picMkLst>
        </pc:picChg>
      </pc:sldChg>
      <pc:sldChg chg="modSp modAnim">
        <pc:chgData name="Christian Frezza" userId="b760487d-8469-4b18-b1bc-604d56fd4f6f" providerId="ADAL" clId="{AAFBEC8D-05E1-45F3-9BCD-11FA1CF83D0C}" dt="2018-11-22T08:26:49.999" v="428"/>
        <pc:sldMkLst>
          <pc:docMk/>
          <pc:sldMk cId="1393118634" sldId="300"/>
        </pc:sldMkLst>
        <pc:picChg chg="mod">
          <ac:chgData name="Christian Frezza" userId="b760487d-8469-4b18-b1bc-604d56fd4f6f" providerId="ADAL" clId="{AAFBEC8D-05E1-45F3-9BCD-11FA1CF83D0C}" dt="2018-11-22T08:26:45.122" v="427" actId="1076"/>
          <ac:picMkLst>
            <pc:docMk/>
            <pc:sldMk cId="1393118634" sldId="300"/>
            <ac:picMk id="3074" creationId="{00000000-0000-0000-0000-000000000000}"/>
          </ac:picMkLst>
        </pc:picChg>
      </pc:sldChg>
      <pc:sldChg chg="modSp">
        <pc:chgData name="Christian Frezza" userId="b760487d-8469-4b18-b1bc-604d56fd4f6f" providerId="ADAL" clId="{AAFBEC8D-05E1-45F3-9BCD-11FA1CF83D0C}" dt="2018-11-22T08:13:50.619" v="290" actId="1440"/>
        <pc:sldMkLst>
          <pc:docMk/>
          <pc:sldMk cId="1071418483" sldId="309"/>
        </pc:sldMkLst>
        <pc:picChg chg="mod">
          <ac:chgData name="Christian Frezza" userId="b760487d-8469-4b18-b1bc-604d56fd4f6f" providerId="ADAL" clId="{AAFBEC8D-05E1-45F3-9BCD-11FA1CF83D0C}" dt="2018-11-22T08:13:50.619" v="290" actId="1440"/>
          <ac:picMkLst>
            <pc:docMk/>
            <pc:sldMk cId="1071418483" sldId="309"/>
            <ac:picMk id="4098" creationId="{00000000-0000-0000-0000-000000000000}"/>
          </ac:picMkLst>
        </pc:picChg>
      </pc:sldChg>
      <pc:sldChg chg="modSp">
        <pc:chgData name="Christian Frezza" userId="b760487d-8469-4b18-b1bc-604d56fd4f6f" providerId="ADAL" clId="{AAFBEC8D-05E1-45F3-9BCD-11FA1CF83D0C}" dt="2018-11-21T11:04:05.905" v="219" actId="20577"/>
        <pc:sldMkLst>
          <pc:docMk/>
          <pc:sldMk cId="664033194" sldId="311"/>
        </pc:sldMkLst>
        <pc:spChg chg="mod">
          <ac:chgData name="Christian Frezza" userId="b760487d-8469-4b18-b1bc-604d56fd4f6f" providerId="ADAL" clId="{AAFBEC8D-05E1-45F3-9BCD-11FA1CF83D0C}" dt="2018-11-21T11:04:05.905" v="219" actId="20577"/>
          <ac:spMkLst>
            <pc:docMk/>
            <pc:sldMk cId="664033194" sldId="311"/>
            <ac:spMk id="5" creationId="{00000000-0000-0000-0000-000000000000}"/>
          </ac:spMkLst>
        </pc:spChg>
      </pc:sldChg>
      <pc:sldChg chg="modSp ord">
        <pc:chgData name="Christian Frezza" userId="b760487d-8469-4b18-b1bc-604d56fd4f6f" providerId="ADAL" clId="{AAFBEC8D-05E1-45F3-9BCD-11FA1CF83D0C}" dt="2018-11-22T08:16:05.336" v="415" actId="1035"/>
        <pc:sldMkLst>
          <pc:docMk/>
          <pc:sldMk cId="1160767067" sldId="312"/>
        </pc:sldMkLst>
        <pc:spChg chg="mod">
          <ac:chgData name="Christian Frezza" userId="b760487d-8469-4b18-b1bc-604d56fd4f6f" providerId="ADAL" clId="{AAFBEC8D-05E1-45F3-9BCD-11FA1CF83D0C}" dt="2018-11-22T08:16:05.336" v="415" actId="1035"/>
          <ac:spMkLst>
            <pc:docMk/>
            <pc:sldMk cId="1160767067" sldId="312"/>
            <ac:spMk id="5" creationId="{CB42AEC9-5BCD-4B61-ABCD-C9E28D78E205}"/>
          </ac:spMkLst>
        </pc:spChg>
      </pc:sldChg>
      <pc:sldChg chg="modSp">
        <pc:chgData name="Christian Frezza" userId="b760487d-8469-4b18-b1bc-604d56fd4f6f" providerId="ADAL" clId="{AAFBEC8D-05E1-45F3-9BCD-11FA1CF83D0C}" dt="2018-11-22T08:16:10.059" v="416" actId="1440"/>
        <pc:sldMkLst>
          <pc:docMk/>
          <pc:sldMk cId="1976205987" sldId="313"/>
        </pc:sldMkLst>
        <pc:picChg chg="mod">
          <ac:chgData name="Christian Frezza" userId="b760487d-8469-4b18-b1bc-604d56fd4f6f" providerId="ADAL" clId="{AAFBEC8D-05E1-45F3-9BCD-11FA1CF83D0C}" dt="2018-11-22T08:16:10.059" v="416" actId="1440"/>
          <ac:picMkLst>
            <pc:docMk/>
            <pc:sldMk cId="1976205987" sldId="313"/>
            <ac:picMk id="5122" creationId="{00000000-0000-0000-0000-000000000000}"/>
          </ac:picMkLst>
        </pc:picChg>
      </pc:sldChg>
      <pc:sldChg chg="modSp">
        <pc:chgData name="Christian Frezza" userId="b760487d-8469-4b18-b1bc-604d56fd4f6f" providerId="ADAL" clId="{AAFBEC8D-05E1-45F3-9BCD-11FA1CF83D0C}" dt="2018-11-22T08:17:06.193" v="426" actId="1035"/>
        <pc:sldMkLst>
          <pc:docMk/>
          <pc:sldMk cId="1230218948" sldId="322"/>
        </pc:sldMkLst>
        <pc:spChg chg="mod">
          <ac:chgData name="Christian Frezza" userId="b760487d-8469-4b18-b1bc-604d56fd4f6f" providerId="ADAL" clId="{AAFBEC8D-05E1-45F3-9BCD-11FA1CF83D0C}" dt="2018-11-22T08:17:06.193" v="426" actId="1035"/>
          <ac:spMkLst>
            <pc:docMk/>
            <pc:sldMk cId="1230218948" sldId="322"/>
            <ac:spMk id="3" creationId="{00000000-0000-0000-0000-000000000000}"/>
          </ac:spMkLst>
        </pc:spChg>
      </pc:sldChg>
      <pc:sldChg chg="addSp delSp modSp modAnim">
        <pc:chgData name="Christian Frezza" userId="b760487d-8469-4b18-b1bc-604d56fd4f6f" providerId="ADAL" clId="{AAFBEC8D-05E1-45F3-9BCD-11FA1CF83D0C}" dt="2018-11-22T08:10:31.267" v="239"/>
        <pc:sldMkLst>
          <pc:docMk/>
          <pc:sldMk cId="107382772" sldId="332"/>
        </pc:sldMkLst>
        <pc:spChg chg="add mod">
          <ac:chgData name="Christian Frezza" userId="b760487d-8469-4b18-b1bc-604d56fd4f6f" providerId="ADAL" clId="{AAFBEC8D-05E1-45F3-9BCD-11FA1CF83D0C}" dt="2018-11-22T08:10:26.442" v="238" actId="1076"/>
          <ac:spMkLst>
            <pc:docMk/>
            <pc:sldMk cId="107382772" sldId="332"/>
            <ac:spMk id="30" creationId="{D7B4F559-2330-4ADF-ADF2-7CA2CAFAB8BE}"/>
          </ac:spMkLst>
        </pc:spChg>
        <pc:spChg chg="add mod">
          <ac:chgData name="Christian Frezza" userId="b760487d-8469-4b18-b1bc-604d56fd4f6f" providerId="ADAL" clId="{AAFBEC8D-05E1-45F3-9BCD-11FA1CF83D0C}" dt="2018-11-22T08:10:23.434" v="237" actId="1076"/>
          <ac:spMkLst>
            <pc:docMk/>
            <pc:sldMk cId="107382772" sldId="332"/>
            <ac:spMk id="31" creationId="{DB82CF1D-ADE0-4BBC-8553-E92F03E82560}"/>
          </ac:spMkLst>
        </pc:spChg>
        <pc:spChg chg="del">
          <ac:chgData name="Christian Frezza" userId="b760487d-8469-4b18-b1bc-604d56fd4f6f" providerId="ADAL" clId="{AAFBEC8D-05E1-45F3-9BCD-11FA1CF83D0C}" dt="2018-11-22T08:10:13.714" v="234" actId="478"/>
          <ac:spMkLst>
            <pc:docMk/>
            <pc:sldMk cId="107382772" sldId="332"/>
            <ac:spMk id="5142" creationId="{00000000-0000-0000-0000-000000000000}"/>
          </ac:spMkLst>
        </pc:spChg>
        <pc:spChg chg="del">
          <ac:chgData name="Christian Frezza" userId="b760487d-8469-4b18-b1bc-604d56fd4f6f" providerId="ADAL" clId="{AAFBEC8D-05E1-45F3-9BCD-11FA1CF83D0C}" dt="2018-11-22T08:10:20.719" v="236" actId="478"/>
          <ac:spMkLst>
            <pc:docMk/>
            <pc:sldMk cId="107382772" sldId="332"/>
            <ac:spMk id="5143" creationId="{00000000-0000-0000-0000-000000000000}"/>
          </ac:spMkLst>
        </pc:spChg>
      </pc:sldChg>
      <pc:sldChg chg="modSp">
        <pc:chgData name="Christian Frezza" userId="b760487d-8469-4b18-b1bc-604d56fd4f6f" providerId="ADAL" clId="{AAFBEC8D-05E1-45F3-9BCD-11FA1CF83D0C}" dt="2018-11-21T11:04:26.110" v="223" actId="404"/>
        <pc:sldMkLst>
          <pc:docMk/>
          <pc:sldMk cId="58198488" sldId="343"/>
        </pc:sldMkLst>
        <pc:spChg chg="mod">
          <ac:chgData name="Christian Frezza" userId="b760487d-8469-4b18-b1bc-604d56fd4f6f" providerId="ADAL" clId="{AAFBEC8D-05E1-45F3-9BCD-11FA1CF83D0C}" dt="2018-11-21T11:04:26.110" v="223" actId="404"/>
          <ac:spMkLst>
            <pc:docMk/>
            <pc:sldMk cId="58198488" sldId="343"/>
            <ac:spMk id="2" creationId="{00000000-0000-0000-0000-000000000000}"/>
          </ac:spMkLst>
        </pc:spChg>
      </pc:sldChg>
      <pc:sldChg chg="modSp">
        <pc:chgData name="Christian Frezza" userId="b760487d-8469-4b18-b1bc-604d56fd4f6f" providerId="ADAL" clId="{AAFBEC8D-05E1-45F3-9BCD-11FA1CF83D0C}" dt="2018-11-22T08:08:48.563" v="225" actId="113"/>
        <pc:sldMkLst>
          <pc:docMk/>
          <pc:sldMk cId="2907986494" sldId="346"/>
        </pc:sldMkLst>
        <pc:spChg chg="mod">
          <ac:chgData name="Christian Frezza" userId="b760487d-8469-4b18-b1bc-604d56fd4f6f" providerId="ADAL" clId="{AAFBEC8D-05E1-45F3-9BCD-11FA1CF83D0C}" dt="2018-11-22T08:08:48.563" v="225" actId="113"/>
          <ac:spMkLst>
            <pc:docMk/>
            <pc:sldMk cId="2907986494" sldId="346"/>
            <ac:spMk id="4" creationId="{00000000-0000-0000-0000-000000000000}"/>
          </ac:spMkLst>
        </pc:spChg>
      </pc:sldChg>
      <pc:sldChg chg="modSp">
        <pc:chgData name="Christian Frezza" userId="b760487d-8469-4b18-b1bc-604d56fd4f6f" providerId="ADAL" clId="{AAFBEC8D-05E1-45F3-9BCD-11FA1CF83D0C}" dt="2018-11-22T08:52:43.840" v="465" actId="20577"/>
        <pc:sldMkLst>
          <pc:docMk/>
          <pc:sldMk cId="2646133569" sldId="352"/>
        </pc:sldMkLst>
        <pc:spChg chg="mod">
          <ac:chgData name="Christian Frezza" userId="b760487d-8469-4b18-b1bc-604d56fd4f6f" providerId="ADAL" clId="{AAFBEC8D-05E1-45F3-9BCD-11FA1CF83D0C}" dt="2018-11-22T08:52:43.840" v="465" actId="20577"/>
          <ac:spMkLst>
            <pc:docMk/>
            <pc:sldMk cId="2646133569" sldId="352"/>
            <ac:spMk id="11" creationId="{00000000-0000-0000-0000-000000000000}"/>
          </ac:spMkLst>
        </pc:spChg>
      </pc:sldChg>
      <pc:sldChg chg="modSp">
        <pc:chgData name="Christian Frezza" userId="b760487d-8469-4b18-b1bc-604d56fd4f6f" providerId="ADAL" clId="{AAFBEC8D-05E1-45F3-9BCD-11FA1CF83D0C}" dt="2018-11-21T11:03:25.555" v="214" actId="1076"/>
        <pc:sldMkLst>
          <pc:docMk/>
          <pc:sldMk cId="800937554" sldId="353"/>
        </pc:sldMkLst>
        <pc:spChg chg="mod">
          <ac:chgData name="Christian Frezza" userId="b760487d-8469-4b18-b1bc-604d56fd4f6f" providerId="ADAL" clId="{AAFBEC8D-05E1-45F3-9BCD-11FA1CF83D0C}" dt="2018-11-21T11:03:25.555" v="214" actId="1076"/>
          <ac:spMkLst>
            <pc:docMk/>
            <pc:sldMk cId="800937554" sldId="353"/>
            <ac:spMk id="3" creationId="{00000000-0000-0000-0000-000000000000}"/>
          </ac:spMkLst>
        </pc:spChg>
      </pc:sldChg>
      <pc:sldChg chg="modTransition">
        <pc:chgData name="Christian Frezza" userId="b760487d-8469-4b18-b1bc-604d56fd4f6f" providerId="ADAL" clId="{AAFBEC8D-05E1-45F3-9BCD-11FA1CF83D0C}" dt="2018-11-21T11:03:44.709" v="215" actId="404"/>
        <pc:sldMkLst>
          <pc:docMk/>
          <pc:sldMk cId="794292986" sldId="406"/>
        </pc:sldMkLst>
      </pc:sldChg>
      <pc:sldChg chg="modTransition">
        <pc:chgData name="Christian Frezza" userId="b760487d-8469-4b18-b1bc-604d56fd4f6f" providerId="ADAL" clId="{AAFBEC8D-05E1-45F3-9BCD-11FA1CF83D0C}" dt="2018-11-21T11:03:44.709" v="215" actId="404"/>
        <pc:sldMkLst>
          <pc:docMk/>
          <pc:sldMk cId="2660731054" sldId="572"/>
        </pc:sldMkLst>
      </pc:sldChg>
      <pc:sldChg chg="add">
        <pc:chgData name="Christian Frezza" userId="b760487d-8469-4b18-b1bc-604d56fd4f6f" providerId="ADAL" clId="{AAFBEC8D-05E1-45F3-9BCD-11FA1CF83D0C}" dt="2018-11-22T08:11:40.676" v="241"/>
        <pc:sldMkLst>
          <pc:docMk/>
          <pc:sldMk cId="2842691493" sldId="578"/>
        </pc:sldMkLst>
      </pc:sldChg>
      <pc:sldChg chg="modTransition">
        <pc:chgData name="Christian Frezza" userId="b760487d-8469-4b18-b1bc-604d56fd4f6f" providerId="ADAL" clId="{AAFBEC8D-05E1-45F3-9BCD-11FA1CF83D0C}" dt="2018-11-22T08:52:08.134" v="429"/>
        <pc:sldMkLst>
          <pc:docMk/>
          <pc:sldMk cId="3203723447" sldId="641"/>
        </pc:sldMkLst>
      </pc:sldChg>
      <pc:sldChg chg="ord">
        <pc:chgData name="Christian Frezza" userId="b760487d-8469-4b18-b1bc-604d56fd4f6f" providerId="ADAL" clId="{AAFBEC8D-05E1-45F3-9BCD-11FA1CF83D0C}" dt="2018-11-21T11:02:40.920" v="143" actId="404"/>
        <pc:sldMkLst>
          <pc:docMk/>
          <pc:sldMk cId="2386144401" sldId="652"/>
        </pc:sldMkLst>
      </pc:sldChg>
      <pc:sldChg chg="modTransition">
        <pc:chgData name="Christian Frezza" userId="b760487d-8469-4b18-b1bc-604d56fd4f6f" providerId="ADAL" clId="{AAFBEC8D-05E1-45F3-9BCD-11FA1CF83D0C}" dt="2018-11-21T11:03:44.709" v="215" actId="404"/>
        <pc:sldMkLst>
          <pc:docMk/>
          <pc:sldMk cId="2884904701" sldId="654"/>
        </pc:sldMkLst>
      </pc:sldChg>
      <pc:sldChg chg="add modTransition">
        <pc:chgData name="Christian Frezza" userId="b760487d-8469-4b18-b1bc-604d56fd4f6f" providerId="ADAL" clId="{AAFBEC8D-05E1-45F3-9BCD-11FA1CF83D0C}" dt="2018-11-22T08:11:45.197" v="242"/>
        <pc:sldMkLst>
          <pc:docMk/>
          <pc:sldMk cId="254864190" sldId="656"/>
        </pc:sldMkLst>
      </pc:sldChg>
      <pc:sldChg chg="modTransition">
        <pc:chgData name="Christian Frezza" userId="b760487d-8469-4b18-b1bc-604d56fd4f6f" providerId="ADAL" clId="{AAFBEC8D-05E1-45F3-9BCD-11FA1CF83D0C}" dt="2018-11-21T11:03:44.709" v="215" actId="404"/>
        <pc:sldMkLst>
          <pc:docMk/>
          <pc:sldMk cId="2525634705" sldId="657"/>
        </pc:sldMkLst>
      </pc:sldChg>
      <pc:sldChg chg="modTransition">
        <pc:chgData name="Christian Frezza" userId="b760487d-8469-4b18-b1bc-604d56fd4f6f" providerId="ADAL" clId="{AAFBEC8D-05E1-45F3-9BCD-11FA1CF83D0C}" dt="2018-11-21T11:03:44.709" v="215" actId="404"/>
        <pc:sldMkLst>
          <pc:docMk/>
          <pc:sldMk cId="3610361381" sldId="661"/>
        </pc:sldMkLst>
      </pc:sldChg>
      <pc:sldChg chg="ord">
        <pc:chgData name="Christian Frezza" userId="b760487d-8469-4b18-b1bc-604d56fd4f6f" providerId="ADAL" clId="{AAFBEC8D-05E1-45F3-9BCD-11FA1CF83D0C}" dt="2018-11-22T08:15:28.128" v="313"/>
        <pc:sldMkLst>
          <pc:docMk/>
          <pc:sldMk cId="649380163" sldId="663"/>
        </pc:sldMkLst>
      </pc:sldChg>
      <pc:sldChg chg="addSp delSp modSp add ord modAnim">
        <pc:chgData name="Christian Frezza" userId="b760487d-8469-4b18-b1bc-604d56fd4f6f" providerId="ADAL" clId="{AAFBEC8D-05E1-45F3-9BCD-11FA1CF83D0C}" dt="2018-11-21T11:02:48.456" v="144" actId="404"/>
        <pc:sldMkLst>
          <pc:docMk/>
          <pc:sldMk cId="1964753192" sldId="665"/>
        </pc:sldMkLst>
        <pc:spChg chg="mod">
          <ac:chgData name="Christian Frezza" userId="b760487d-8469-4b18-b1bc-604d56fd4f6f" providerId="ADAL" clId="{AAFBEC8D-05E1-45F3-9BCD-11FA1CF83D0C}" dt="2018-11-21T10:58:07.615" v="131" actId="20577"/>
          <ac:spMkLst>
            <pc:docMk/>
            <pc:sldMk cId="1964753192" sldId="665"/>
            <ac:spMk id="2" creationId="{5F5205F9-9DCF-4E6A-A529-840C3E1B5C78}"/>
          </ac:spMkLst>
        </pc:spChg>
        <pc:picChg chg="add mod">
          <ac:chgData name="Christian Frezza" userId="b760487d-8469-4b18-b1bc-604d56fd4f6f" providerId="ADAL" clId="{AAFBEC8D-05E1-45F3-9BCD-11FA1CF83D0C}" dt="2018-11-21T10:58:14.809" v="132" actId="1076"/>
          <ac:picMkLst>
            <pc:docMk/>
            <pc:sldMk cId="1964753192" sldId="665"/>
            <ac:picMk id="4" creationId="{F4E6C718-352C-4920-9E3B-ABD56780FE25}"/>
          </ac:picMkLst>
        </pc:picChg>
        <pc:picChg chg="add del mod modCrop">
          <ac:chgData name="Christian Frezza" userId="b760487d-8469-4b18-b1bc-604d56fd4f6f" providerId="ADAL" clId="{AAFBEC8D-05E1-45F3-9BCD-11FA1CF83D0C}" dt="2018-11-21T10:55:53.494" v="98" actId="478"/>
          <ac:picMkLst>
            <pc:docMk/>
            <pc:sldMk cId="1964753192" sldId="665"/>
            <ac:picMk id="1026" creationId="{E0782389-4CED-4D29-8663-B411D8A92FCF}"/>
          </ac:picMkLst>
        </pc:picChg>
        <pc:picChg chg="add mod ord modCrop">
          <ac:chgData name="Christian Frezza" userId="b760487d-8469-4b18-b1bc-604d56fd4f6f" providerId="ADAL" clId="{AAFBEC8D-05E1-45F3-9BCD-11FA1CF83D0C}" dt="2018-11-21T10:59:09.050" v="141" actId="1076"/>
          <ac:picMkLst>
            <pc:docMk/>
            <pc:sldMk cId="1964753192" sldId="665"/>
            <ac:picMk id="1028" creationId="{A8775F27-717F-4258-ACF2-F4C27034A1ED}"/>
          </ac:picMkLst>
        </pc:picChg>
      </pc:sldChg>
      <pc:sldChg chg="addSp delSp modSp add modTransition">
        <pc:chgData name="Christian Frezza" userId="b760487d-8469-4b18-b1bc-604d56fd4f6f" providerId="ADAL" clId="{AAFBEC8D-05E1-45F3-9BCD-11FA1CF83D0C}" dt="2018-11-22T08:12:18.931" v="289" actId="313"/>
        <pc:sldMkLst>
          <pc:docMk/>
          <pc:sldMk cId="3935947052" sldId="666"/>
        </pc:sldMkLst>
        <pc:spChg chg="del">
          <ac:chgData name="Christian Frezza" userId="b760487d-8469-4b18-b1bc-604d56fd4f6f" providerId="ADAL" clId="{AAFBEC8D-05E1-45F3-9BCD-11FA1CF83D0C}" dt="2018-11-22T08:12:00.513" v="244"/>
          <ac:spMkLst>
            <pc:docMk/>
            <pc:sldMk cId="3935947052" sldId="666"/>
            <ac:spMk id="2" creationId="{9D2A0A09-0771-40A7-9876-523279B69DA3}"/>
          </ac:spMkLst>
        </pc:spChg>
        <pc:spChg chg="add del mod">
          <ac:chgData name="Christian Frezza" userId="b760487d-8469-4b18-b1bc-604d56fd4f6f" providerId="ADAL" clId="{AAFBEC8D-05E1-45F3-9BCD-11FA1CF83D0C}" dt="2018-11-22T08:12:04.301" v="245"/>
          <ac:spMkLst>
            <pc:docMk/>
            <pc:sldMk cId="3935947052" sldId="666"/>
            <ac:spMk id="3" creationId="{FC11DB54-33C1-471C-9FA4-0A76B2FE1869}"/>
          </ac:spMkLst>
        </pc:spChg>
        <pc:spChg chg="add del mod">
          <ac:chgData name="Christian Frezza" userId="b760487d-8469-4b18-b1bc-604d56fd4f6f" providerId="ADAL" clId="{AAFBEC8D-05E1-45F3-9BCD-11FA1CF83D0C}" dt="2018-11-22T08:12:04.301" v="245"/>
          <ac:spMkLst>
            <pc:docMk/>
            <pc:sldMk cId="3935947052" sldId="666"/>
            <ac:spMk id="4" creationId="{F6F4DF66-6945-41F2-9BD6-5E8909E5267E}"/>
          </ac:spMkLst>
        </pc:spChg>
        <pc:spChg chg="add mod">
          <ac:chgData name="Christian Frezza" userId="b760487d-8469-4b18-b1bc-604d56fd4f6f" providerId="ADAL" clId="{AAFBEC8D-05E1-45F3-9BCD-11FA1CF83D0C}" dt="2018-11-22T08:12:18.931" v="289" actId="313"/>
          <ac:spMkLst>
            <pc:docMk/>
            <pc:sldMk cId="3935947052" sldId="666"/>
            <ac:spMk id="5" creationId="{554D84B2-B904-4A63-9BB5-22BAD2676A5A}"/>
          </ac:spMkLst>
        </pc:spChg>
        <pc:spChg chg="add mod">
          <ac:chgData name="Christian Frezza" userId="b760487d-8469-4b18-b1bc-604d56fd4f6f" providerId="ADAL" clId="{AAFBEC8D-05E1-45F3-9BCD-11FA1CF83D0C}" dt="2018-11-22T08:12:04.301" v="245"/>
          <ac:spMkLst>
            <pc:docMk/>
            <pc:sldMk cId="3935947052" sldId="666"/>
            <ac:spMk id="6" creationId="{4FE1F462-B70A-45E1-9C93-C7F8DA2F2E55}"/>
          </ac:spMkLst>
        </pc:spChg>
      </pc:sldChg>
      <pc:sldChg chg="modSp add">
        <pc:chgData name="Christian Frezza" userId="b760487d-8469-4b18-b1bc-604d56fd4f6f" providerId="ADAL" clId="{AAFBEC8D-05E1-45F3-9BCD-11FA1CF83D0C}" dt="2018-11-22T08:15:10.041" v="311" actId="20577"/>
        <pc:sldMkLst>
          <pc:docMk/>
          <pc:sldMk cId="3639698772" sldId="667"/>
        </pc:sldMkLst>
        <pc:spChg chg="mod">
          <ac:chgData name="Christian Frezza" userId="b760487d-8469-4b18-b1bc-604d56fd4f6f" providerId="ADAL" clId="{AAFBEC8D-05E1-45F3-9BCD-11FA1CF83D0C}" dt="2018-11-22T08:15:10.041" v="311" actId="20577"/>
          <ac:spMkLst>
            <pc:docMk/>
            <pc:sldMk cId="3639698772" sldId="667"/>
            <ac:spMk id="5" creationId="{554D84B2-B904-4A63-9BB5-22BAD2676A5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EF3972-2C23-4AE4-ADC6-ED1E6E72FD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0378F-D4FC-46CE-98C6-E0A64C3E2B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51FF0-D51E-4615-A6A6-3ED63736BAA6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74544-1A41-4AD9-A043-E7048ADCDA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B0B81-C21C-4676-9404-CD141524B7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E7EC9-A4CD-493B-8012-A78F4C8F8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931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5D529-DD23-4150-9DE5-BFFF521F5AFF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3F5C7-490C-43DE-B2B6-47B7AB6B5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97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F5C7-490C-43DE-B2B6-47B7AB6B5B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737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330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91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455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27093-F78E-4A2D-9806-99709B9019E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03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468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15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713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A9B85-9FC5-450F-B33E-CD566DD57759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938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D6DCDE-0359-4E74-9322-8B75560628AF}" type="slidenum">
              <a:rPr lang="en-GB"/>
              <a:pPr>
                <a:defRPr/>
              </a:pPr>
              <a:t>45</a:t>
            </a:fld>
            <a:endParaRPr lang="en-GB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4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D6DCDE-0359-4E74-9322-8B75560628AF}" type="slidenum">
              <a:rPr lang="en-GB"/>
              <a:pPr>
                <a:defRPr/>
              </a:pPr>
              <a:t>46</a:t>
            </a:fld>
            <a:endParaRPr lang="en-GB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36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0367B9-5040-4F40-8D13-0C1FADE84D9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238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A9B85-9FC5-450F-B33E-CD566DD57759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656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74D004-6222-4DB0-B8F5-B91594A7301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893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F67820-2E46-4746-94CF-6CB21B01A32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17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3D17E4-43A6-4542-ADB2-0E6AEA07615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581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2F59BC-8ACB-44BF-B06C-C0415DAC2C5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35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F5C7-490C-43DE-B2B6-47B7AB6B5B7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36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A9B85-9FC5-450F-B33E-CD566DD5775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46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A9B85-9FC5-450F-B33E-CD566DD5775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90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37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52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19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2902" y="0"/>
            <a:ext cx="8658196" cy="1143000"/>
          </a:xfrm>
        </p:spPr>
        <p:txBody>
          <a:bodyPr anchor="t"/>
          <a:lstStyle>
            <a:lvl1pPr>
              <a:defRPr sz="2800" b="1">
                <a:latin typeface="Myriad Pro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F590C4-14DD-4121-B909-FF69C8AD94E9}"/>
              </a:ext>
            </a:extLst>
          </p:cNvPr>
          <p:cNvCxnSpPr/>
          <p:nvPr userDrawn="1"/>
        </p:nvCxnSpPr>
        <p:spPr>
          <a:xfrm>
            <a:off x="242902" y="571500"/>
            <a:ext cx="8658196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94990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141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0"/>
            <a:ext cx="9144000" cy="1143000"/>
          </a:xfrm>
        </p:spPr>
        <p:txBody>
          <a:bodyPr anchor="t">
            <a:normAutofit/>
          </a:bodyPr>
          <a:lstStyle>
            <a:lvl1pPr>
              <a:defRPr sz="3200" b="1">
                <a:latin typeface="Myriad Pro" panose="020B0503030403020204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67F04A3B-0F0B-406B-926F-F7D4B6D82888}" type="datetimeFigureOut">
              <a:rPr lang="en-GB" smtClean="0"/>
              <a:pPr/>
              <a:t>22/11/2018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46433F41-C13A-403A-A92C-22DA0C45B983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DADC78-448F-41FD-A5C8-0D09C80BB3E9}"/>
              </a:ext>
            </a:extLst>
          </p:cNvPr>
          <p:cNvCxnSpPr/>
          <p:nvPr userDrawn="1"/>
        </p:nvCxnSpPr>
        <p:spPr>
          <a:xfrm flipV="1">
            <a:off x="107504" y="548680"/>
            <a:ext cx="89289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97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89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74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8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82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92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73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119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9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04A3B-0F0B-406B-926F-F7D4B6D82888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31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71" r:id="rId12"/>
    <p:sldLayoutId id="21474837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3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f366\AppData\Local\Microsoft\Windows\Temporary Internet Files\Content.Outlook\RHS5ULM4\hutch_A088669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5681" y="426782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Christian Frezza</a:t>
            </a:r>
          </a:p>
          <a:p>
            <a:pPr algn="ctr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MRC Cancer Unit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4463"/>
            <a:ext cx="17160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51" y1="19310" x2="15579" y2="25517"/>
                        <a14:foregroundMark x1="4748" y1="65517" x2="14540" y2="65517"/>
                        <a14:foregroundMark x1="2819" y1="42759" x2="16172" y2="4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463"/>
            <a:ext cx="2799608" cy="603798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CF631651-F270-4B5F-B9E2-B0F574B24DDE}"/>
              </a:ext>
            </a:extLst>
          </p:cNvPr>
          <p:cNvSpPr txBox="1">
            <a:spLocks/>
          </p:cNvSpPr>
          <p:nvPr/>
        </p:nvSpPr>
        <p:spPr bwMode="auto">
          <a:xfrm>
            <a:off x="0" y="234888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latin typeface="Myriad Pro" panose="020B0503030403020204"/>
              </a:rPr>
              <a:t>Cancer metabolism, </a:t>
            </a:r>
            <a:br>
              <a:rPr lang="en-US" dirty="0">
                <a:latin typeface="Myriad Pro" panose="020B0503030403020204"/>
              </a:rPr>
            </a:br>
            <a:r>
              <a:rPr lang="en-US" dirty="0">
                <a:latin typeface="Myriad Pro" panose="020B0503030403020204"/>
              </a:rPr>
              <a:t>a hallmark of cancer</a:t>
            </a:r>
            <a:endParaRPr lang="en-GB" sz="3200" dirty="0">
              <a:ln w="0">
                <a:solidFill>
                  <a:schemeClr val="tx1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003560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/>
          <a:lstStyle/>
          <a:p>
            <a:r>
              <a:rPr lang="en-GB" altLang="en-US" dirty="0"/>
              <a:t>Cancer and Metabolism come together</a:t>
            </a: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E25735D1-5484-4018-8975-16DF4E93568A}"/>
              </a:ext>
            </a:extLst>
          </p:cNvPr>
          <p:cNvSpPr/>
          <p:nvPr/>
        </p:nvSpPr>
        <p:spPr>
          <a:xfrm>
            <a:off x="2843808" y="1952626"/>
            <a:ext cx="3476813" cy="9039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0"/>
                <a:solidFill>
                  <a:schemeClr val="bg1"/>
                </a:solidFill>
                <a:latin typeface="Myriad Pro"/>
                <a:cs typeface="Myriad Arabic" panose="01010101010101010101" pitchFamily="50" charset="-78"/>
              </a:rPr>
              <a:t>Mutated genes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3706A84-EAC5-4806-8A78-BBD4E2C42D88}"/>
              </a:ext>
            </a:extLst>
          </p:cNvPr>
          <p:cNvSpPr/>
          <p:nvPr/>
        </p:nvSpPr>
        <p:spPr>
          <a:xfrm>
            <a:off x="4276016" y="3021422"/>
            <a:ext cx="565044" cy="8151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Myriad Pro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1EDE244-9861-4C0E-A1AA-D90F32C3593F}"/>
              </a:ext>
            </a:extLst>
          </p:cNvPr>
          <p:cNvSpPr/>
          <p:nvPr/>
        </p:nvSpPr>
        <p:spPr>
          <a:xfrm>
            <a:off x="2836850" y="4063934"/>
            <a:ext cx="3476813" cy="9134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48A26A-CC9E-4996-87D7-64147DFE1878}"/>
              </a:ext>
            </a:extLst>
          </p:cNvPr>
          <p:cNvSpPr/>
          <p:nvPr/>
        </p:nvSpPr>
        <p:spPr>
          <a:xfrm>
            <a:off x="3003481" y="4188380"/>
            <a:ext cx="315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Transformation</a:t>
            </a:r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9B689-E510-4BC2-8240-62BC2F57BC95}"/>
              </a:ext>
            </a:extLst>
          </p:cNvPr>
          <p:cNvSpPr txBox="1"/>
          <p:nvPr/>
        </p:nvSpPr>
        <p:spPr>
          <a:xfrm>
            <a:off x="4788024" y="3097671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Myriad Pro" panose="020B0503030403020204"/>
              </a:rPr>
              <a:t>Metabolism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80970"/>
            <a:ext cx="7737690" cy="337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90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hape 73"/>
          <p:cNvCxnSpPr/>
          <p:nvPr/>
        </p:nvCxnSpPr>
        <p:spPr>
          <a:xfrm rot="10800000" flipV="1">
            <a:off x="3355975" y="2432050"/>
            <a:ext cx="566738" cy="428625"/>
          </a:xfrm>
          <a:prstGeom prst="bentConnector3">
            <a:avLst>
              <a:gd name="adj1" fmla="val 1010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134394" y="3928269"/>
            <a:ext cx="85725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3701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490663" y="2606675"/>
            <a:ext cx="500062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918619" y="2570956"/>
            <a:ext cx="5715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1635125" y="2324100"/>
            <a:ext cx="139223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955675" y="4249738"/>
            <a:ext cx="150018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529138" y="3929063"/>
            <a:ext cx="998537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291" name="TextBox 68"/>
          <p:cNvSpPr txBox="1">
            <a:spLocks noChangeArrowheads="1"/>
          </p:cNvSpPr>
          <p:nvPr/>
        </p:nvSpPr>
        <p:spPr bwMode="auto">
          <a:xfrm>
            <a:off x="1704975" y="4357688"/>
            <a:ext cx="17145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I was born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4706938" y="1196975"/>
            <a:ext cx="9525" cy="1660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Right Arrow 3">
            <a:extLst>
              <a:ext uri="{FF2B5EF4-FFF2-40B4-BE49-F238E27FC236}">
                <a16:creationId xmlns:a16="http://schemas.microsoft.com/office/drawing/2014/main" id="{EFB5D3F8-560E-4566-816F-3CCDF10A1FC0}"/>
              </a:ext>
            </a:extLst>
          </p:cNvPr>
          <p:cNvSpPr/>
          <p:nvPr/>
        </p:nvSpPr>
        <p:spPr>
          <a:xfrm>
            <a:off x="142875" y="2428875"/>
            <a:ext cx="5365750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1275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/>
          <a:lstStyle/>
          <a:p>
            <a:r>
              <a:rPr lang="en-GB" altLang="en-US" sz="3600" dirty="0"/>
              <a:t>The timeline of cancer research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511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1924</a:t>
            </a:r>
          </a:p>
        </p:txBody>
      </p:sp>
      <p:sp>
        <p:nvSpPr>
          <p:cNvPr id="11277" name="TextBox 9"/>
          <p:cNvSpPr txBox="1">
            <a:spLocks noChangeArrowheads="1"/>
          </p:cNvSpPr>
          <p:nvPr/>
        </p:nvSpPr>
        <p:spPr bwMode="auto">
          <a:xfrm>
            <a:off x="0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Warburg observed the increased glycolysis in cancer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600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1956</a:t>
            </a:r>
          </a:p>
        </p:txBody>
      </p:sp>
      <p:sp>
        <p:nvSpPr>
          <p:cNvPr id="11279" name="TextBox 12"/>
          <p:cNvSpPr txBox="1">
            <a:spLocks noChangeArrowheads="1"/>
          </p:cNvSpPr>
          <p:nvPr/>
        </p:nvSpPr>
        <p:spPr bwMode="auto">
          <a:xfrm>
            <a:off x="1035050" y="1844675"/>
            <a:ext cx="1428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Warburg published “On the origin of cancer cell”</a:t>
            </a:r>
          </a:p>
        </p:txBody>
      </p:sp>
      <p:sp>
        <p:nvSpPr>
          <p:cNvPr id="18" name="CasellaDiTesto 27"/>
          <p:cNvSpPr txBox="1"/>
          <p:nvPr/>
        </p:nvSpPr>
        <p:spPr>
          <a:xfrm>
            <a:off x="2056127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1972</a:t>
            </a:r>
          </a:p>
        </p:txBody>
      </p:sp>
      <p:sp>
        <p:nvSpPr>
          <p:cNvPr id="11281" name="TextBox 25"/>
          <p:cNvSpPr txBox="1">
            <a:spLocks noChangeArrowheads="1"/>
          </p:cNvSpPr>
          <p:nvPr/>
        </p:nvSpPr>
        <p:spPr bwMode="auto">
          <a:xfrm>
            <a:off x="827088" y="5011738"/>
            <a:ext cx="171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Debate between Weinhouse and Warburg on mitochondria and cancer</a:t>
            </a:r>
          </a:p>
        </p:txBody>
      </p:sp>
      <p:sp>
        <p:nvSpPr>
          <p:cNvPr id="34" name="CasellaDiTesto 19"/>
          <p:cNvSpPr txBox="1"/>
          <p:nvPr/>
        </p:nvSpPr>
        <p:spPr>
          <a:xfrm>
            <a:off x="4742268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2000</a:t>
            </a:r>
          </a:p>
        </p:txBody>
      </p:sp>
      <p:sp>
        <p:nvSpPr>
          <p:cNvPr id="35" name="CasellaDiTesto 24"/>
          <p:cNvSpPr txBox="1">
            <a:spLocks noChangeArrowheads="1"/>
          </p:cNvSpPr>
          <p:nvPr/>
        </p:nvSpPr>
        <p:spPr bwMode="auto">
          <a:xfrm>
            <a:off x="4211638" y="4500563"/>
            <a:ext cx="16430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mutations in mitochondrial proteins SDH and FH are cause of cancer</a:t>
            </a:r>
          </a:p>
        </p:txBody>
      </p:sp>
      <p:sp>
        <p:nvSpPr>
          <p:cNvPr id="42" name="CasellaDiTesto 8"/>
          <p:cNvSpPr txBox="1"/>
          <p:nvPr/>
        </p:nvSpPr>
        <p:spPr>
          <a:xfrm>
            <a:off x="438587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1997</a:t>
            </a:r>
          </a:p>
        </p:txBody>
      </p:sp>
      <p:sp>
        <p:nvSpPr>
          <p:cNvPr id="11287" name="CasellaDiTesto 28"/>
          <p:cNvSpPr txBox="1">
            <a:spLocks noChangeArrowheads="1"/>
          </p:cNvSpPr>
          <p:nvPr/>
        </p:nvSpPr>
        <p:spPr bwMode="auto">
          <a:xfrm>
            <a:off x="2627313" y="1998663"/>
            <a:ext cx="1143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p53 was identified</a:t>
            </a:r>
          </a:p>
        </p:txBody>
      </p:sp>
      <p:sp>
        <p:nvSpPr>
          <p:cNvPr id="59" name="CasellaDiTesto 27"/>
          <p:cNvSpPr txBox="1"/>
          <p:nvPr/>
        </p:nvSpPr>
        <p:spPr>
          <a:xfrm>
            <a:off x="294435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1979</a:t>
            </a:r>
          </a:p>
        </p:txBody>
      </p:sp>
      <p:sp>
        <p:nvSpPr>
          <p:cNvPr id="11289" name="CasellaDiTesto 9"/>
          <p:cNvSpPr txBox="1">
            <a:spLocks noChangeArrowheads="1"/>
          </p:cNvSpPr>
          <p:nvPr/>
        </p:nvSpPr>
        <p:spPr bwMode="auto">
          <a:xfrm>
            <a:off x="1573213" y="1019175"/>
            <a:ext cx="157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Kovacevic observed increased glutaminolysis in cancer cell</a:t>
            </a:r>
          </a:p>
        </p:txBody>
      </p:sp>
      <p:sp>
        <p:nvSpPr>
          <p:cNvPr id="67" name="CasellaDiTesto 27"/>
          <p:cNvSpPr txBox="1"/>
          <p:nvPr/>
        </p:nvSpPr>
        <p:spPr>
          <a:xfrm>
            <a:off x="2226780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1977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3637757" y="2142331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293" name="CasellaDiTesto 28"/>
          <p:cNvSpPr txBox="1">
            <a:spLocks noChangeArrowheads="1"/>
          </p:cNvSpPr>
          <p:nvPr/>
        </p:nvSpPr>
        <p:spPr bwMode="auto">
          <a:xfrm>
            <a:off x="3343275" y="1428750"/>
            <a:ext cx="1143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cMyc  was discovered</a:t>
            </a:r>
          </a:p>
        </p:txBody>
      </p:sp>
      <p:sp>
        <p:nvSpPr>
          <p:cNvPr id="11295" name="CasellaDiTesto 24"/>
          <p:cNvSpPr txBox="1">
            <a:spLocks noChangeArrowheads="1"/>
          </p:cNvSpPr>
          <p:nvPr/>
        </p:nvSpPr>
        <p:spPr bwMode="auto">
          <a:xfrm>
            <a:off x="3794125" y="946150"/>
            <a:ext cx="18573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dirty="0" err="1">
                <a:latin typeface="Myriad Pro" pitchFamily="34" charset="0"/>
              </a:rPr>
              <a:t>cMyc</a:t>
            </a:r>
            <a:r>
              <a:rPr lang="en-GB" altLang="en-US" sz="1200" dirty="0">
                <a:latin typeface="Myriad Pro" pitchFamily="34" charset="0"/>
              </a:rPr>
              <a:t> regulates glycolysis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5492B15-676B-41A7-9454-1487DA95E2CF}"/>
              </a:ext>
            </a:extLst>
          </p:cNvPr>
          <p:cNvSpPr/>
          <p:nvPr/>
        </p:nvSpPr>
        <p:spPr>
          <a:xfrm>
            <a:off x="142875" y="3357563"/>
            <a:ext cx="2916238" cy="214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Biochemistry era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7AFD58-BC20-42ED-B145-5DF34447B737}"/>
              </a:ext>
            </a:extLst>
          </p:cNvPr>
          <p:cNvSpPr/>
          <p:nvPr/>
        </p:nvSpPr>
        <p:spPr>
          <a:xfrm>
            <a:off x="3059113" y="3357563"/>
            <a:ext cx="1944687" cy="21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Genomic era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49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hape 73"/>
          <p:cNvCxnSpPr/>
          <p:nvPr/>
        </p:nvCxnSpPr>
        <p:spPr>
          <a:xfrm rot="10800000" flipV="1">
            <a:off x="3355975" y="2432050"/>
            <a:ext cx="566738" cy="428625"/>
          </a:xfrm>
          <a:prstGeom prst="bentConnector3">
            <a:avLst>
              <a:gd name="adj1" fmla="val 1010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134394" y="3928269"/>
            <a:ext cx="85725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3701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490663" y="2606675"/>
            <a:ext cx="500062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6151564" y="1532733"/>
            <a:ext cx="0" cy="132476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918619" y="2570956"/>
            <a:ext cx="5715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1635125" y="2324100"/>
            <a:ext cx="139223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955675" y="4249738"/>
            <a:ext cx="150018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529138" y="3929063"/>
            <a:ext cx="998537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4803776" y="4429125"/>
            <a:ext cx="17129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6189489" y="3929856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26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/>
          <a:lstStyle/>
          <a:p>
            <a:r>
              <a:rPr lang="en-GB" altLang="en-US" sz="3600" dirty="0"/>
              <a:t>The timeline of cancer research</a:t>
            </a:r>
          </a:p>
        </p:txBody>
      </p:sp>
      <p:sp>
        <p:nvSpPr>
          <p:cNvPr id="13329" name="TextBox 9"/>
          <p:cNvSpPr txBox="1">
            <a:spLocks noChangeArrowheads="1"/>
          </p:cNvSpPr>
          <p:nvPr/>
        </p:nvSpPr>
        <p:spPr bwMode="auto">
          <a:xfrm>
            <a:off x="0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Warburg observed the increased glycolysis in cancer cell</a:t>
            </a:r>
          </a:p>
        </p:txBody>
      </p:sp>
      <p:sp>
        <p:nvSpPr>
          <p:cNvPr id="13331" name="TextBox 12"/>
          <p:cNvSpPr txBox="1">
            <a:spLocks noChangeArrowheads="1"/>
          </p:cNvSpPr>
          <p:nvPr/>
        </p:nvSpPr>
        <p:spPr bwMode="auto">
          <a:xfrm>
            <a:off x="1035050" y="1844675"/>
            <a:ext cx="1428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Warburg published “On the origin of cancer cell”</a:t>
            </a:r>
          </a:p>
        </p:txBody>
      </p:sp>
      <p:sp>
        <p:nvSpPr>
          <p:cNvPr id="13333" name="TextBox 25"/>
          <p:cNvSpPr txBox="1">
            <a:spLocks noChangeArrowheads="1"/>
          </p:cNvSpPr>
          <p:nvPr/>
        </p:nvSpPr>
        <p:spPr bwMode="auto">
          <a:xfrm>
            <a:off x="827088" y="5011738"/>
            <a:ext cx="171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Debate between Weinhouse and Warburg on mitochondria and cancer</a:t>
            </a:r>
          </a:p>
        </p:txBody>
      </p:sp>
      <p:sp>
        <p:nvSpPr>
          <p:cNvPr id="13335" name="CasellaDiTesto 24"/>
          <p:cNvSpPr txBox="1">
            <a:spLocks noChangeArrowheads="1"/>
          </p:cNvSpPr>
          <p:nvPr/>
        </p:nvSpPr>
        <p:spPr bwMode="auto">
          <a:xfrm>
            <a:off x="4211638" y="4500563"/>
            <a:ext cx="16430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mutations in mitochondrial proteins SDH and FH are cause of cancer</a:t>
            </a:r>
          </a:p>
        </p:txBody>
      </p:sp>
      <p:sp>
        <p:nvSpPr>
          <p:cNvPr id="13341" name="CasellaDiTesto 28"/>
          <p:cNvSpPr txBox="1">
            <a:spLocks noChangeArrowheads="1"/>
          </p:cNvSpPr>
          <p:nvPr/>
        </p:nvSpPr>
        <p:spPr bwMode="auto">
          <a:xfrm>
            <a:off x="2627313" y="1998663"/>
            <a:ext cx="1143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p53 was identified</a:t>
            </a:r>
          </a:p>
        </p:txBody>
      </p:sp>
      <p:sp>
        <p:nvSpPr>
          <p:cNvPr id="13344" name="CasellaDiTesto 9"/>
          <p:cNvSpPr txBox="1">
            <a:spLocks noChangeArrowheads="1"/>
          </p:cNvSpPr>
          <p:nvPr/>
        </p:nvSpPr>
        <p:spPr bwMode="auto">
          <a:xfrm>
            <a:off x="1573213" y="1019175"/>
            <a:ext cx="157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Kovacevic observed increased glutaminolysis in cancer cell</a:t>
            </a:r>
          </a:p>
        </p:txBody>
      </p:sp>
      <p:sp>
        <p:nvSpPr>
          <p:cNvPr id="13346" name="CasellaDiTesto 24"/>
          <p:cNvSpPr txBox="1">
            <a:spLocks noChangeArrowheads="1"/>
          </p:cNvSpPr>
          <p:nvPr/>
        </p:nvSpPr>
        <p:spPr bwMode="auto">
          <a:xfrm>
            <a:off x="4945063" y="5429250"/>
            <a:ext cx="164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accumulation of succinate in </a:t>
            </a:r>
            <a:r>
              <a:rPr lang="en-GB" altLang="en-US" sz="1200" b="1">
                <a:latin typeface="Myriad Pro" pitchFamily="34" charset="0"/>
              </a:rPr>
              <a:t>SDH </a:t>
            </a:r>
            <a:r>
              <a:rPr lang="en-GB" altLang="en-US" sz="1200">
                <a:latin typeface="Myriad Pro" pitchFamily="34" charset="0"/>
              </a:rPr>
              <a:t>mutants stabilizes HIF</a:t>
            </a:r>
          </a:p>
        </p:txBody>
      </p:sp>
      <p:sp>
        <p:nvSpPr>
          <p:cNvPr id="13349" name="TextBox 68"/>
          <p:cNvSpPr txBox="1">
            <a:spLocks noChangeArrowheads="1"/>
          </p:cNvSpPr>
          <p:nvPr/>
        </p:nvSpPr>
        <p:spPr bwMode="auto">
          <a:xfrm>
            <a:off x="1704975" y="4357688"/>
            <a:ext cx="17145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I was born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3637757" y="2142331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51" name="CasellaDiTesto 28"/>
          <p:cNvSpPr txBox="1">
            <a:spLocks noChangeArrowheads="1"/>
          </p:cNvSpPr>
          <p:nvPr/>
        </p:nvSpPr>
        <p:spPr bwMode="auto">
          <a:xfrm>
            <a:off x="3343275" y="1428750"/>
            <a:ext cx="1143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cMyc  was discovered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7093942" y="3644900"/>
            <a:ext cx="0" cy="12319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54" name="CasellaDiTesto 24"/>
          <p:cNvSpPr txBox="1">
            <a:spLocks noChangeArrowheads="1"/>
          </p:cNvSpPr>
          <p:nvPr/>
        </p:nvSpPr>
        <p:spPr bwMode="auto">
          <a:xfrm>
            <a:off x="6300192" y="4976813"/>
            <a:ext cx="16430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2HG</a:t>
            </a:r>
            <a:r>
              <a:rPr lang="en-GB" altLang="en-US" sz="1200">
                <a:latin typeface="Myriad Pro" pitchFamily="34" charset="0"/>
              </a:rPr>
              <a:t> is produced by mutant </a:t>
            </a:r>
            <a:r>
              <a:rPr lang="en-GB" altLang="en-US" sz="1200" b="1">
                <a:latin typeface="Myriad Pro" pitchFamily="34" charset="0"/>
              </a:rPr>
              <a:t>IDHs</a:t>
            </a:r>
            <a:r>
              <a:rPr lang="en-GB" altLang="en-US" sz="1200">
                <a:latin typeface="Myriad Pro" pitchFamily="34" charset="0"/>
              </a:rPr>
              <a:t> and inhibits DNA and histone demethylation</a:t>
            </a:r>
          </a:p>
        </p:txBody>
      </p:sp>
      <p:cxnSp>
        <p:nvCxnSpPr>
          <p:cNvPr id="77" name="Straight Connector 76"/>
          <p:cNvCxnSpPr/>
          <p:nvPr/>
        </p:nvCxnSpPr>
        <p:spPr>
          <a:xfrm rot="5400000">
            <a:off x="7028284" y="2270919"/>
            <a:ext cx="11430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57" name="CasellaDiTesto 24"/>
          <p:cNvSpPr txBox="1">
            <a:spLocks noChangeArrowheads="1"/>
          </p:cNvSpPr>
          <p:nvPr/>
        </p:nvSpPr>
        <p:spPr bwMode="auto">
          <a:xfrm>
            <a:off x="6675065" y="1330325"/>
            <a:ext cx="18573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PGHDH</a:t>
            </a:r>
            <a:r>
              <a:rPr lang="en-GB" altLang="en-US" sz="1200" dirty="0">
                <a:latin typeface="Myriad Pro" pitchFamily="34" charset="0"/>
              </a:rPr>
              <a:t> is amplified in breast cancer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4706938" y="1196975"/>
            <a:ext cx="9525" cy="1660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59" name="CasellaDiTesto 24"/>
          <p:cNvSpPr txBox="1">
            <a:spLocks noChangeArrowheads="1"/>
          </p:cNvSpPr>
          <p:nvPr/>
        </p:nvSpPr>
        <p:spPr bwMode="auto">
          <a:xfrm>
            <a:off x="5190331" y="994163"/>
            <a:ext cx="18573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p53</a:t>
            </a:r>
            <a:r>
              <a:rPr lang="en-GB" altLang="en-US" sz="1200" dirty="0">
                <a:latin typeface="Myriad Pro" pitchFamily="34" charset="0"/>
              </a:rPr>
              <a:t> regulates cell metabolism via TIGAR, PGM, Sco2</a:t>
            </a:r>
          </a:p>
        </p:txBody>
      </p:sp>
      <p:sp>
        <p:nvSpPr>
          <p:cNvPr id="13361" name="CasellaDiTesto 24"/>
          <p:cNvSpPr txBox="1">
            <a:spLocks noChangeArrowheads="1"/>
          </p:cNvSpPr>
          <p:nvPr/>
        </p:nvSpPr>
        <p:spPr bwMode="auto">
          <a:xfrm>
            <a:off x="3794125" y="946150"/>
            <a:ext cx="18573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cMyc regulates glycolysis</a:t>
            </a:r>
          </a:p>
        </p:txBody>
      </p:sp>
      <p:sp>
        <p:nvSpPr>
          <p:cNvPr id="13362" name="CasellaDiTesto 24"/>
          <p:cNvSpPr txBox="1">
            <a:spLocks noChangeArrowheads="1"/>
          </p:cNvSpPr>
          <p:nvPr/>
        </p:nvSpPr>
        <p:spPr bwMode="auto">
          <a:xfrm>
            <a:off x="5652120" y="4195763"/>
            <a:ext cx="16430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mutations in </a:t>
            </a:r>
            <a:r>
              <a:rPr lang="en-GB" altLang="en-US" sz="1200" b="1">
                <a:latin typeface="Myriad Pro" pitchFamily="34" charset="0"/>
              </a:rPr>
              <a:t>IDH</a:t>
            </a:r>
            <a:r>
              <a:rPr lang="en-GB" altLang="en-US" sz="1200">
                <a:latin typeface="Myriad Pro" pitchFamily="34" charset="0"/>
              </a:rPr>
              <a:t> are found in glioblastoma</a:t>
            </a:r>
          </a:p>
        </p:txBody>
      </p:sp>
      <p:cxnSp>
        <p:nvCxnSpPr>
          <p:cNvPr id="60" name="Straight Connector 59"/>
          <p:cNvCxnSpPr/>
          <p:nvPr/>
        </p:nvCxnSpPr>
        <p:spPr>
          <a:xfrm rot="5400000">
            <a:off x="7470775" y="3976689"/>
            <a:ext cx="93503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64" name="CasellaDiTesto 24"/>
          <p:cNvSpPr txBox="1">
            <a:spLocks noChangeArrowheads="1"/>
          </p:cNvSpPr>
          <p:nvPr/>
        </p:nvSpPr>
        <p:spPr bwMode="auto">
          <a:xfrm>
            <a:off x="7092280" y="4509120"/>
            <a:ext cx="164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2HG</a:t>
            </a:r>
            <a:r>
              <a:rPr lang="en-GB" altLang="en-US" sz="1200">
                <a:latin typeface="Myriad Pro" pitchFamily="34" charset="0"/>
              </a:rPr>
              <a:t> is sufficient to induce leukemogenesis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8384258" y="3462587"/>
            <a:ext cx="0" cy="205464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3" name="CasellaDiTesto 24"/>
          <p:cNvSpPr txBox="1">
            <a:spLocks noChangeArrowheads="1"/>
          </p:cNvSpPr>
          <p:nvPr/>
        </p:nvSpPr>
        <p:spPr bwMode="auto">
          <a:xfrm>
            <a:off x="7537450" y="5613871"/>
            <a:ext cx="1643062" cy="35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Fumarate</a:t>
            </a:r>
            <a:r>
              <a:rPr lang="en-GB" altLang="en-US" sz="1200" dirty="0">
                <a:latin typeface="Myriad Pro" pitchFamily="34" charset="0"/>
              </a:rPr>
              <a:t> induces EMT</a:t>
            </a:r>
          </a:p>
        </p:txBody>
      </p:sp>
      <p:sp>
        <p:nvSpPr>
          <p:cNvPr id="61" name="Right Arrow 3">
            <a:extLst>
              <a:ext uri="{FF2B5EF4-FFF2-40B4-BE49-F238E27FC236}">
                <a16:creationId xmlns:a16="http://schemas.microsoft.com/office/drawing/2014/main" id="{57010AA6-D08D-4D78-AB34-7EA1B0052A36}"/>
              </a:ext>
            </a:extLst>
          </p:cNvPr>
          <p:cNvSpPr/>
          <p:nvPr/>
        </p:nvSpPr>
        <p:spPr>
          <a:xfrm>
            <a:off x="142874" y="2428875"/>
            <a:ext cx="9032867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0B4A98E-462C-464C-B1A2-3678867B41A2}"/>
              </a:ext>
            </a:extLst>
          </p:cNvPr>
          <p:cNvSpPr/>
          <p:nvPr/>
        </p:nvSpPr>
        <p:spPr>
          <a:xfrm>
            <a:off x="3059113" y="3357563"/>
            <a:ext cx="1944687" cy="21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Genomic era</a:t>
            </a:r>
          </a:p>
        </p:txBody>
      </p:sp>
      <p:sp>
        <p:nvSpPr>
          <p:cNvPr id="34" name="CasellaDiTesto 19"/>
          <p:cNvSpPr txBox="1"/>
          <p:nvPr/>
        </p:nvSpPr>
        <p:spPr>
          <a:xfrm>
            <a:off x="4742268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2000</a:t>
            </a:r>
          </a:p>
        </p:txBody>
      </p:sp>
      <p:sp>
        <p:nvSpPr>
          <p:cNvPr id="42" name="CasellaDiTesto 8"/>
          <p:cNvSpPr txBox="1"/>
          <p:nvPr/>
        </p:nvSpPr>
        <p:spPr>
          <a:xfrm>
            <a:off x="438587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1997</a:t>
            </a:r>
          </a:p>
        </p:txBody>
      </p:sp>
      <p:sp>
        <p:nvSpPr>
          <p:cNvPr id="46" name="CasellaDiTesto 19"/>
          <p:cNvSpPr txBox="1"/>
          <p:nvPr/>
        </p:nvSpPr>
        <p:spPr>
          <a:xfrm>
            <a:off x="5868144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2006</a:t>
            </a:r>
          </a:p>
        </p:txBody>
      </p:sp>
      <p:sp>
        <p:nvSpPr>
          <p:cNvPr id="78" name="CasellaDiTesto 19"/>
          <p:cNvSpPr txBox="1"/>
          <p:nvPr/>
        </p:nvSpPr>
        <p:spPr>
          <a:xfrm>
            <a:off x="5373778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2005</a:t>
            </a:r>
          </a:p>
        </p:txBody>
      </p:sp>
      <p:sp>
        <p:nvSpPr>
          <p:cNvPr id="66" name="CasellaDiTesto 19"/>
          <p:cNvSpPr txBox="1"/>
          <p:nvPr/>
        </p:nvSpPr>
        <p:spPr>
          <a:xfrm>
            <a:off x="6186843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2008</a:t>
            </a:r>
          </a:p>
        </p:txBody>
      </p:sp>
      <p:sp>
        <p:nvSpPr>
          <p:cNvPr id="53" name="CasellaDiTesto 19"/>
          <p:cNvSpPr txBox="1"/>
          <p:nvPr/>
        </p:nvSpPr>
        <p:spPr>
          <a:xfrm>
            <a:off x="6732136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2010</a:t>
            </a:r>
          </a:p>
        </p:txBody>
      </p:sp>
      <p:sp>
        <p:nvSpPr>
          <p:cNvPr id="76" name="CasellaDiTesto 19"/>
          <p:cNvSpPr txBox="1"/>
          <p:nvPr/>
        </p:nvSpPr>
        <p:spPr>
          <a:xfrm>
            <a:off x="7315375" y="2882754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2012</a:t>
            </a:r>
          </a:p>
        </p:txBody>
      </p:sp>
      <p:sp>
        <p:nvSpPr>
          <p:cNvPr id="75" name="CasellaDiTesto 19"/>
          <p:cNvSpPr txBox="1"/>
          <p:nvPr/>
        </p:nvSpPr>
        <p:spPr>
          <a:xfrm>
            <a:off x="7676000" y="311190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2013</a:t>
            </a:r>
          </a:p>
        </p:txBody>
      </p:sp>
      <p:sp>
        <p:nvSpPr>
          <p:cNvPr id="55" name="CasellaDiTesto 19"/>
          <p:cNvSpPr txBox="1"/>
          <p:nvPr/>
        </p:nvSpPr>
        <p:spPr>
          <a:xfrm>
            <a:off x="8172400" y="3078977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511" y="2857496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6005" y="2857496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1956</a:t>
            </a:r>
          </a:p>
        </p:txBody>
      </p:sp>
      <p:sp>
        <p:nvSpPr>
          <p:cNvPr id="18" name="CasellaDiTesto 27"/>
          <p:cNvSpPr txBox="1"/>
          <p:nvPr/>
        </p:nvSpPr>
        <p:spPr>
          <a:xfrm>
            <a:off x="2056127" y="2857496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1972</a:t>
            </a:r>
          </a:p>
        </p:txBody>
      </p:sp>
      <p:sp>
        <p:nvSpPr>
          <p:cNvPr id="59" name="CasellaDiTesto 27"/>
          <p:cNvSpPr txBox="1"/>
          <p:nvPr/>
        </p:nvSpPr>
        <p:spPr>
          <a:xfrm>
            <a:off x="2944355" y="2857496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1979</a:t>
            </a:r>
          </a:p>
        </p:txBody>
      </p:sp>
      <p:sp>
        <p:nvSpPr>
          <p:cNvPr id="67" name="CasellaDiTesto 27"/>
          <p:cNvSpPr txBox="1"/>
          <p:nvPr/>
        </p:nvSpPr>
        <p:spPr>
          <a:xfrm>
            <a:off x="2226780" y="3133762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1977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146A0AF-2A2A-4FDF-A575-B8A66E8EBF83}"/>
              </a:ext>
            </a:extLst>
          </p:cNvPr>
          <p:cNvSpPr/>
          <p:nvPr/>
        </p:nvSpPr>
        <p:spPr>
          <a:xfrm>
            <a:off x="142875" y="3357563"/>
            <a:ext cx="2916238" cy="214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Biochemistry era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146331D-C64E-45E1-875E-D0D98B1C726F}"/>
              </a:ext>
            </a:extLst>
          </p:cNvPr>
          <p:cNvSpPr/>
          <p:nvPr/>
        </p:nvSpPr>
        <p:spPr>
          <a:xfrm>
            <a:off x="5003800" y="3357579"/>
            <a:ext cx="3805556" cy="2117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Metabolomics era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661317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Cancer: a metabolic disease?</a:t>
            </a:r>
          </a:p>
        </p:txBody>
      </p:sp>
      <p:pic>
        <p:nvPicPr>
          <p:cNvPr id="3074" name="Picture 2" descr="http://www.bc.edu/content/dam/files/schools/cas_sites/biology/jpg/book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95362"/>
            <a:ext cx="7858125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97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olo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A system view of cancer</a:t>
            </a: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817563"/>
            <a:ext cx="5291138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817563"/>
            <a:ext cx="5291138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1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Cancer metabolism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historical perspective on</a:t>
            </a:r>
          </a:p>
        </p:txBody>
      </p:sp>
    </p:spTree>
    <p:extLst>
      <p:ext uri="{BB962C8B-B14F-4D97-AF65-F5344CB8AC3E}">
        <p14:creationId xmlns:p14="http://schemas.microsoft.com/office/powerpoint/2010/main" val="1578727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482180" y="1700213"/>
            <a:ext cx="4018450" cy="29529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0" name="CasellaDiTesto 25"/>
          <p:cNvSpPr txBox="1"/>
          <p:nvPr/>
        </p:nvSpPr>
        <p:spPr>
          <a:xfrm>
            <a:off x="2723975" y="5926844"/>
            <a:ext cx="623889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21%</a:t>
            </a:r>
            <a:endParaRPr lang="en-GB" baseline="-25000" dirty="0">
              <a:latin typeface="Myriad Pro" pitchFamily="34" charset="0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3111029" y="5380626"/>
            <a:ext cx="3651783" cy="571504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87000">
                <a:schemeClr val="accent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2" name="CasellaDiTesto 25"/>
          <p:cNvSpPr txBox="1"/>
          <p:nvPr/>
        </p:nvSpPr>
        <p:spPr>
          <a:xfrm>
            <a:off x="6300192" y="5928392"/>
            <a:ext cx="561372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0 %</a:t>
            </a:r>
            <a:endParaRPr lang="en-GB" baseline="-25000" dirty="0">
              <a:latin typeface="Myriad Pro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468352" y="5011294"/>
            <a:ext cx="214314" cy="42862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1096" y="5939988"/>
            <a:ext cx="2331729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Oxygen concentration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92998" y="1710326"/>
            <a:ext cx="1108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Myriad Pro" pitchFamily="34" charset="0"/>
              </a:rPr>
              <a:t>glucose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4379530" y="2067516"/>
            <a:ext cx="357190" cy="78581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40195" y="2924944"/>
            <a:ext cx="1220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Myriad Pro" pitchFamily="34" charset="0"/>
              </a:rPr>
              <a:t>pyruvate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4379530" y="3281962"/>
            <a:ext cx="357190" cy="78581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75290" y="4067780"/>
            <a:ext cx="728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Myriad Pro" pitchFamily="34" charset="0"/>
              </a:rPr>
              <a:t>CO</a:t>
            </a:r>
            <a:r>
              <a:rPr lang="en-GB" b="1" baseline="-25000" dirty="0">
                <a:latin typeface="Myriad Pro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90828" y="2210392"/>
            <a:ext cx="1637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fermentation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32859" y="3424838"/>
            <a:ext cx="1379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respiration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3347863" y="2943604"/>
            <a:ext cx="764231" cy="369332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2179" y="2924944"/>
            <a:ext cx="992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Myriad Pro" pitchFamily="34" charset="0"/>
              </a:rPr>
              <a:t>lactate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3736" y="1903691"/>
            <a:ext cx="14932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Pasteur effect</a:t>
            </a:r>
          </a:p>
        </p:txBody>
      </p:sp>
      <p:pic>
        <p:nvPicPr>
          <p:cNvPr id="58370" name="Picture 2" descr="http://gardenofpraise.com/images/paste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4490"/>
            <a:ext cx="19050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Metabolism in the 19</a:t>
            </a:r>
            <a:r>
              <a:rPr lang="en-GB" altLang="en-US" baseline="30000" dirty="0"/>
              <a:t>th</a:t>
            </a:r>
            <a:r>
              <a:rPr lang="en-GB" altLang="en-US" dirty="0"/>
              <a:t> century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3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208 L 0.21267 0.0545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5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67 0.05248 L -0.14965 -0.041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628242"/>
            <a:ext cx="65913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Warburg experiments</a:t>
            </a:r>
          </a:p>
        </p:txBody>
      </p:sp>
      <p:pic>
        <p:nvPicPr>
          <p:cNvPr id="4" name="Picture 35" descr="nrc3038-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2" y="1340768"/>
            <a:ext cx="7534217" cy="439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"/>
          <a:stretch/>
        </p:blipFill>
        <p:spPr bwMode="auto">
          <a:xfrm>
            <a:off x="797992" y="5902743"/>
            <a:ext cx="3744416" cy="78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120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859338" y="1700213"/>
            <a:ext cx="4105275" cy="36734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175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79388" y="1700213"/>
            <a:ext cx="4105275" cy="36734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821964" y="2076238"/>
            <a:ext cx="973985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glucose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2130425" y="2433638"/>
            <a:ext cx="357188" cy="78581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5722" y="3326403"/>
            <a:ext cx="114646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pyruvate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2130425" y="3786188"/>
            <a:ext cx="357188" cy="78581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6723" y="4571836"/>
            <a:ext cx="56566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CO</a:t>
            </a:r>
            <a:r>
              <a:rPr lang="en-GB" b="1" baseline="-2500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8143" y="2576304"/>
            <a:ext cx="154484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fermentation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8143" y="3928894"/>
            <a:ext cx="131330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respiration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1173163" y="3436938"/>
            <a:ext cx="498475" cy="149225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3326403"/>
            <a:ext cx="915635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lactate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492" y="2076238"/>
            <a:ext cx="973985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glucose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6883400" y="2433638"/>
            <a:ext cx="357188" cy="78581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8250" y="3326403"/>
            <a:ext cx="114646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pyruvate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6981825" y="3786188"/>
            <a:ext cx="161925" cy="785812"/>
          </a:xfrm>
          <a:prstGeom prst="downArrow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9251" y="4571836"/>
            <a:ext cx="56566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CO</a:t>
            </a:r>
            <a:r>
              <a:rPr lang="en-GB" b="1" baseline="-2500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0671" y="2576304"/>
            <a:ext cx="154484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fermentation</a:t>
            </a:r>
          </a:p>
        </p:txBody>
      </p:sp>
      <p:sp>
        <p:nvSpPr>
          <p:cNvPr id="18" name="Left Arrow 17"/>
          <p:cNvSpPr/>
          <p:nvPr/>
        </p:nvSpPr>
        <p:spPr>
          <a:xfrm>
            <a:off x="5783263" y="3365500"/>
            <a:ext cx="730250" cy="290513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32040" y="3326403"/>
            <a:ext cx="915635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lactate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AD29D-C765-4A38-9F95-DB089B1C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Aerobic glycolysis in cancer cells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B4F559-2330-4ADF-ADF2-7CA2CAFAB8BE}"/>
              </a:ext>
            </a:extLst>
          </p:cNvPr>
          <p:cNvSpPr txBox="1"/>
          <p:nvPr/>
        </p:nvSpPr>
        <p:spPr>
          <a:xfrm>
            <a:off x="1291508" y="1290638"/>
            <a:ext cx="1570430" cy="40011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cs typeface="+mn-cs"/>
              </a:rPr>
              <a:t>Normal cell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82CF1D-ADE0-4BBC-8553-E92F03E82560}"/>
              </a:ext>
            </a:extLst>
          </p:cNvPr>
          <p:cNvSpPr txBox="1"/>
          <p:nvPr/>
        </p:nvSpPr>
        <p:spPr>
          <a:xfrm>
            <a:off x="6088503" y="1285876"/>
            <a:ext cx="1481496" cy="40011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2"/>
                </a:solidFill>
                <a:latin typeface="Myriad Pro" pitchFamily="34" charset="0"/>
                <a:cs typeface="+mn-cs"/>
              </a:rPr>
              <a:t>Cancer cell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8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07803F-38A6-422C-9203-2064C2AD26D8}"/>
              </a:ext>
            </a:extLst>
          </p:cNvPr>
          <p:cNvSpPr/>
          <p:nvPr/>
        </p:nvSpPr>
        <p:spPr>
          <a:xfrm>
            <a:off x="1607711" y="2708920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/>
          <a:lstStyle/>
          <a:p>
            <a:r>
              <a:rPr lang="en-GB" altLang="en-US"/>
              <a:t>The Warburg hypothesis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/>
          <a:srcRect b="21877"/>
          <a:stretch>
            <a:fillRect/>
          </a:stretch>
        </p:blipFill>
        <p:spPr bwMode="auto">
          <a:xfrm>
            <a:off x="1907629" y="894140"/>
            <a:ext cx="5400675" cy="568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23963" y="1436688"/>
            <a:ext cx="6696075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000" spc="150" dirty="0">
                <a:ln w="11430"/>
                <a:latin typeface="Myriad Pro" pitchFamily="34" charset="0"/>
              </a:rPr>
              <a:t>The prime cause of cancer is the replacement of the respiration of oxygen…by a fermentation of sugar…”</a:t>
            </a:r>
          </a:p>
          <a:p>
            <a:pPr algn="just">
              <a:defRPr/>
            </a:pPr>
            <a:endParaRPr lang="en-GB" sz="2000" b="1" dirty="0">
              <a:latin typeface="Myriad Pro" pitchFamily="34" charset="0"/>
              <a:cs typeface="+mn-cs"/>
            </a:endParaRPr>
          </a:p>
          <a:p>
            <a:pPr algn="just">
              <a:defRPr/>
            </a:pPr>
            <a:endParaRPr lang="en-GB" sz="2000" b="1" dirty="0">
              <a:latin typeface="Myriad Pro" pitchFamily="34" charset="0"/>
              <a:cs typeface="+mn-cs"/>
            </a:endParaRPr>
          </a:p>
          <a:p>
            <a:pPr algn="just">
              <a:defRPr/>
            </a:pPr>
            <a:endParaRPr lang="en-GB" sz="2000" b="1" dirty="0">
              <a:latin typeface="Myriad Pro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02" y="3100898"/>
            <a:ext cx="1570430" cy="40011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cs typeface="+mn-cs"/>
              </a:rPr>
              <a:t>Normal cell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11628" y="3096136"/>
            <a:ext cx="1481496" cy="40011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2"/>
                </a:solidFill>
                <a:latin typeface="Myriad Pro" pitchFamily="34" charset="0"/>
                <a:cs typeface="+mn-cs"/>
              </a:rPr>
              <a:t>Cancer cell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607711" y="2781300"/>
            <a:ext cx="1956177" cy="1108075"/>
            <a:chOff x="1546296" y="2963863"/>
            <a:chExt cx="1956177" cy="1108079"/>
          </a:xfrm>
        </p:grpSpPr>
        <p:sp>
          <p:nvSpPr>
            <p:cNvPr id="8" name="Right Arrow 7"/>
            <p:cNvSpPr/>
            <p:nvPr/>
          </p:nvSpPr>
          <p:spPr>
            <a:xfrm>
              <a:off x="1654246" y="3357564"/>
              <a:ext cx="1714500" cy="71437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46296" y="2963863"/>
              <a:ext cx="1956177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Injury of respiration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F2F4A6E-5127-4880-883A-F34C36442432}"/>
              </a:ext>
            </a:extLst>
          </p:cNvPr>
          <p:cNvSpPr/>
          <p:nvPr/>
        </p:nvSpPr>
        <p:spPr>
          <a:xfrm>
            <a:off x="3582284" y="2708920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709987" y="2781300"/>
            <a:ext cx="1796712" cy="1108075"/>
            <a:chOff x="3620464" y="2963863"/>
            <a:chExt cx="1796725" cy="1108079"/>
          </a:xfrm>
        </p:grpSpPr>
        <p:sp>
          <p:nvSpPr>
            <p:cNvPr id="11" name="Right Arrow 10"/>
            <p:cNvSpPr/>
            <p:nvPr/>
          </p:nvSpPr>
          <p:spPr>
            <a:xfrm>
              <a:off x="3620464" y="3357564"/>
              <a:ext cx="1714512" cy="71437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26814" y="2963863"/>
              <a:ext cx="1790375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Aerobic glycolysis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6433A4-6FF3-4286-8DA5-6019F50280A4}"/>
              </a:ext>
            </a:extLst>
          </p:cNvPr>
          <p:cNvSpPr/>
          <p:nvPr/>
        </p:nvSpPr>
        <p:spPr>
          <a:xfrm>
            <a:off x="5552190" y="2708920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721350" y="2781300"/>
            <a:ext cx="1792991" cy="1108075"/>
            <a:chOff x="5784471" y="2963863"/>
            <a:chExt cx="1792990" cy="1108079"/>
          </a:xfrm>
        </p:grpSpPr>
        <p:sp>
          <p:nvSpPr>
            <p:cNvPr id="14" name="Right Arrow 13"/>
            <p:cNvSpPr/>
            <p:nvPr/>
          </p:nvSpPr>
          <p:spPr>
            <a:xfrm>
              <a:off x="5797171" y="3357564"/>
              <a:ext cx="1646261" cy="71437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III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84471" y="2963863"/>
              <a:ext cx="1792990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De-differentiation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35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build="allAtOnce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cancer?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620688"/>
            <a:ext cx="729615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/>
          <a:lstStyle/>
          <a:p>
            <a:r>
              <a:rPr lang="en-GB" altLang="en-US" dirty="0"/>
              <a:t>Dissecting the Warburg hypothesis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02" y="3435239"/>
            <a:ext cx="3128962" cy="235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51430E-F0FC-4823-916D-B71874BE310F}"/>
              </a:ext>
            </a:extLst>
          </p:cNvPr>
          <p:cNvSpPr/>
          <p:nvPr/>
        </p:nvSpPr>
        <p:spPr>
          <a:xfrm>
            <a:off x="1607711" y="1484784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E038BC-2276-433B-803B-95972ED134C4}"/>
              </a:ext>
            </a:extLst>
          </p:cNvPr>
          <p:cNvGrpSpPr>
            <a:grpSpLocks/>
          </p:cNvGrpSpPr>
          <p:nvPr/>
        </p:nvGrpSpPr>
        <p:grpSpPr bwMode="auto">
          <a:xfrm>
            <a:off x="1607711" y="1557164"/>
            <a:ext cx="1956177" cy="1108075"/>
            <a:chOff x="1546296" y="2963863"/>
            <a:chExt cx="1956177" cy="1108079"/>
          </a:xfrm>
        </p:grpSpPr>
        <p:sp>
          <p:nvSpPr>
            <p:cNvPr id="21" name="Right Arrow 7">
              <a:extLst>
                <a:ext uri="{FF2B5EF4-FFF2-40B4-BE49-F238E27FC236}">
                  <a16:creationId xmlns:a16="http://schemas.microsoft.com/office/drawing/2014/main" id="{AF3F3CF0-A936-4630-BE60-5E62ED7FD541}"/>
                </a:ext>
              </a:extLst>
            </p:cNvPr>
            <p:cNvSpPr/>
            <p:nvPr/>
          </p:nvSpPr>
          <p:spPr>
            <a:xfrm>
              <a:off x="1654246" y="3357564"/>
              <a:ext cx="1714500" cy="71437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CB7A34-3330-4A3F-BFE1-6B157B326FB8}"/>
                </a:ext>
              </a:extLst>
            </p:cNvPr>
            <p:cNvSpPr txBox="1"/>
            <p:nvPr/>
          </p:nvSpPr>
          <p:spPr>
            <a:xfrm>
              <a:off x="1546296" y="2963863"/>
              <a:ext cx="1956177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Injury of respiration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5EE45-5469-4AEC-B5CA-2D92EC4D4B69}"/>
              </a:ext>
            </a:extLst>
          </p:cNvPr>
          <p:cNvGrpSpPr>
            <a:grpSpLocks/>
          </p:cNvGrpSpPr>
          <p:nvPr/>
        </p:nvGrpSpPr>
        <p:grpSpPr bwMode="auto">
          <a:xfrm>
            <a:off x="3709987" y="1557164"/>
            <a:ext cx="1796712" cy="1108075"/>
            <a:chOff x="3620464" y="2963863"/>
            <a:chExt cx="1796725" cy="1108079"/>
          </a:xfrm>
        </p:grpSpPr>
        <p:sp>
          <p:nvSpPr>
            <p:cNvPr id="25" name="Right Arrow 10">
              <a:extLst>
                <a:ext uri="{FF2B5EF4-FFF2-40B4-BE49-F238E27FC236}">
                  <a16:creationId xmlns:a16="http://schemas.microsoft.com/office/drawing/2014/main" id="{130A5F01-3B34-4436-8FE2-4EC8D8637D10}"/>
                </a:ext>
              </a:extLst>
            </p:cNvPr>
            <p:cNvSpPr/>
            <p:nvPr/>
          </p:nvSpPr>
          <p:spPr>
            <a:xfrm>
              <a:off x="3620464" y="3357564"/>
              <a:ext cx="1714512" cy="71437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9EB911-445D-4E7F-9BE7-7B3B7090ADF7}"/>
                </a:ext>
              </a:extLst>
            </p:cNvPr>
            <p:cNvSpPr txBox="1"/>
            <p:nvPr/>
          </p:nvSpPr>
          <p:spPr>
            <a:xfrm>
              <a:off x="3626814" y="2963863"/>
              <a:ext cx="1790375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Aerobic glycolysis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E7553D-F59F-455D-8360-84E07A34321F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1557164"/>
            <a:ext cx="1792991" cy="1108075"/>
            <a:chOff x="5784471" y="2963863"/>
            <a:chExt cx="1792990" cy="1108079"/>
          </a:xfrm>
        </p:grpSpPr>
        <p:sp>
          <p:nvSpPr>
            <p:cNvPr id="29" name="Right Arrow 13">
              <a:extLst>
                <a:ext uri="{FF2B5EF4-FFF2-40B4-BE49-F238E27FC236}">
                  <a16:creationId xmlns:a16="http://schemas.microsoft.com/office/drawing/2014/main" id="{CABDF437-991F-4897-BB2F-453E93662F78}"/>
                </a:ext>
              </a:extLst>
            </p:cNvPr>
            <p:cNvSpPr/>
            <p:nvPr/>
          </p:nvSpPr>
          <p:spPr>
            <a:xfrm>
              <a:off x="5797171" y="3357564"/>
              <a:ext cx="1646261" cy="71437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D269D6-087E-4ADF-9A27-112494D510BF}"/>
                </a:ext>
              </a:extLst>
            </p:cNvPr>
            <p:cNvSpPr txBox="1"/>
            <p:nvPr/>
          </p:nvSpPr>
          <p:spPr>
            <a:xfrm>
              <a:off x="5784471" y="2963863"/>
              <a:ext cx="1792990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De-differentiation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6730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Is respiration in cancer cells injured?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9164"/>
            <a:ext cx="3454400" cy="392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46983" y="1988840"/>
            <a:ext cx="1939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GB" b="1" dirty="0">
                <a:solidFill>
                  <a:srgbClr val="000000"/>
                </a:solidFill>
                <a:latin typeface="Calibri" charset="0"/>
              </a:rPr>
              <a:t>Sidney </a:t>
            </a:r>
            <a:r>
              <a:rPr lang="en-GB" b="1" dirty="0" err="1">
                <a:solidFill>
                  <a:srgbClr val="000000"/>
                </a:solidFill>
                <a:latin typeface="Calibri" charset="0"/>
              </a:rPr>
              <a:t>Weinhouse</a:t>
            </a:r>
            <a:endParaRPr lang="en-GB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Rectangle: Rounded Corners 4"/>
          <p:cNvSpPr>
            <a:spLocks noChangeArrowheads="1"/>
          </p:cNvSpPr>
          <p:nvPr/>
        </p:nvSpPr>
        <p:spPr bwMode="auto">
          <a:xfrm>
            <a:off x="0" y="1052513"/>
            <a:ext cx="9144000" cy="713481"/>
          </a:xfrm>
          <a:prstGeom prst="round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0000" tIns="45000" rIns="90000" bIns="4500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b="1" dirty="0">
                <a:solidFill>
                  <a:schemeClr val="bg1"/>
                </a:solidFill>
                <a:latin typeface="Myriad Pro" panose="020B0503030403020204"/>
              </a:rPr>
              <a:t>”…there is no evidence…that the respiration in cancer cell is either quantitatively lowered  or fails to lower glycolysis…” </a:t>
            </a:r>
            <a:r>
              <a:rPr lang="en-GB" b="1" dirty="0" err="1">
                <a:solidFill>
                  <a:schemeClr val="bg1"/>
                </a:solidFill>
                <a:latin typeface="Calibri" charset="0"/>
              </a:rPr>
              <a:t>Weinhouse</a:t>
            </a:r>
            <a:r>
              <a:rPr lang="en-GB" b="1" dirty="0">
                <a:solidFill>
                  <a:schemeClr val="bg1"/>
                </a:solidFill>
                <a:latin typeface="Calibri" charset="0"/>
              </a:rPr>
              <a:t>, Z. </a:t>
            </a:r>
            <a:r>
              <a:rPr lang="en-GB" b="1" dirty="0" err="1">
                <a:solidFill>
                  <a:schemeClr val="bg1"/>
                </a:solidFill>
                <a:latin typeface="Calibri" charset="0"/>
              </a:rPr>
              <a:t>Krebsforsh</a:t>
            </a:r>
            <a:r>
              <a:rPr lang="en-GB" b="1" dirty="0">
                <a:solidFill>
                  <a:schemeClr val="bg1"/>
                </a:solidFill>
                <a:latin typeface="Calibri" charset="0"/>
              </a:rPr>
              <a:t>, 1976</a:t>
            </a:r>
            <a:endParaRPr lang="en-GB" b="1" dirty="0">
              <a:solidFill>
                <a:schemeClr val="bg1"/>
              </a:solidFill>
              <a:latin typeface="Myriad Pro" panose="020B050303040302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7504" y="476672"/>
            <a:ext cx="89289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913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08"/>
            <a:ext cx="9144000" cy="1143000"/>
          </a:xfrm>
        </p:spPr>
        <p:txBody>
          <a:bodyPr>
            <a:noAutofit/>
          </a:bodyPr>
          <a:lstStyle/>
          <a:p>
            <a:r>
              <a:rPr lang="en-GB" sz="2800" dirty="0"/>
              <a:t>Is hypoxia the cause of mitochondrial dysfunction?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57" y="1052736"/>
            <a:ext cx="522627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7"/>
          <a:stretch/>
        </p:blipFill>
        <p:spPr bwMode="auto">
          <a:xfrm>
            <a:off x="1934172" y="3573016"/>
            <a:ext cx="5230116" cy="1543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3272" y="5414302"/>
            <a:ext cx="7230634" cy="4086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…all Warburg’s experiment were performed using well oxygenated tissues</a:t>
            </a:r>
          </a:p>
        </p:txBody>
      </p:sp>
    </p:spTree>
    <p:extLst>
      <p:ext uri="{BB962C8B-B14F-4D97-AF65-F5344CB8AC3E}">
        <p14:creationId xmlns:p14="http://schemas.microsoft.com/office/powerpoint/2010/main" val="24614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70FFDD-4FAE-4599-86BB-3D8F3FF4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Metabolic landscape of cancer</a:t>
            </a: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58294EBD-D98E-45F6-A856-6F3493C66C7C}"/>
              </a:ext>
            </a:extLst>
          </p:cNvPr>
          <p:cNvGrpSpPr/>
          <p:nvPr/>
        </p:nvGrpSpPr>
        <p:grpSpPr>
          <a:xfrm>
            <a:off x="2349130" y="836712"/>
            <a:ext cx="4392488" cy="8811205"/>
            <a:chOff x="-2302791" y="193102"/>
            <a:chExt cx="3823139" cy="7669090"/>
          </a:xfrm>
        </p:grpSpPr>
        <p:pic>
          <p:nvPicPr>
            <p:cNvPr id="12" name="SupplementaryFigure_1_Pipeline.png" descr="SupplementaryFigure_1_Pipeline.png">
              <a:extLst>
                <a:ext uri="{FF2B5EF4-FFF2-40B4-BE49-F238E27FC236}">
                  <a16:creationId xmlns:a16="http://schemas.microsoft.com/office/drawing/2014/main" id="{042ACE90-C6F1-4C5E-ADE6-CF39DBD50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22972" t="85370" r="-470" b="-37989"/>
            <a:stretch/>
          </p:blipFill>
          <p:spPr>
            <a:xfrm>
              <a:off x="-2228116" y="4038267"/>
              <a:ext cx="3745271" cy="3823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SupplementaryFigure_1_Pipeline.png" descr="SupplementaryFigure_1_Pipeline.png">
              <a:extLst>
                <a:ext uri="{FF2B5EF4-FFF2-40B4-BE49-F238E27FC236}">
                  <a16:creationId xmlns:a16="http://schemas.microsoft.com/office/drawing/2014/main" id="{47EE0143-D2FF-40A4-BDA5-F190AF41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22829" t="-873" r="-326" b="47402"/>
            <a:stretch/>
          </p:blipFill>
          <p:spPr>
            <a:xfrm>
              <a:off x="-2224923" y="250695"/>
              <a:ext cx="3745271" cy="3885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6583645F-C32D-4E06-AA2E-DA5B6649C007}"/>
                </a:ext>
              </a:extLst>
            </p:cNvPr>
            <p:cNvSpPr/>
            <p:nvPr/>
          </p:nvSpPr>
          <p:spPr>
            <a:xfrm>
              <a:off x="-2302791" y="193102"/>
              <a:ext cx="814767" cy="4604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B3F1744-46C8-412E-AA47-196264837153}"/>
              </a:ext>
            </a:extLst>
          </p:cNvPr>
          <p:cNvSpPr txBox="1"/>
          <p:nvPr/>
        </p:nvSpPr>
        <p:spPr>
          <a:xfrm>
            <a:off x="323528" y="1028955"/>
            <a:ext cx="2634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>
                <a:latin typeface="+mn-lt"/>
              </a:rPr>
              <a:t>The Cancer Genome Atlas</a:t>
            </a:r>
          </a:p>
          <a:p>
            <a:pPr algn="ctr"/>
            <a:r>
              <a:rPr lang="en-GB" dirty="0">
                <a:latin typeface="+mn-lt"/>
              </a:rPr>
              <a:t>22 tumour types</a:t>
            </a:r>
          </a:p>
          <a:p>
            <a:pPr algn="ctr"/>
            <a:r>
              <a:rPr lang="en-GB" dirty="0">
                <a:latin typeface="+mn-lt"/>
              </a:rPr>
              <a:t>&gt;8000 patients</a:t>
            </a:r>
          </a:p>
        </p:txBody>
      </p:sp>
    </p:spTree>
    <p:extLst>
      <p:ext uri="{BB962C8B-B14F-4D97-AF65-F5344CB8AC3E}">
        <p14:creationId xmlns:p14="http://schemas.microsoft.com/office/powerpoint/2010/main" val="2842691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D127-396A-416D-948E-5E2AF264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metabolic landscape of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86DC-1759-41C8-86C4-3A4D6B667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creen Shot 2016-03-08 at 19.09.46.png" descr="Screen Shot 2016-03-08 at 19.09.46.png">
            <a:extLst>
              <a:ext uri="{FF2B5EF4-FFF2-40B4-BE49-F238E27FC236}">
                <a16:creationId xmlns:a16="http://schemas.microsoft.com/office/drawing/2014/main" id="{0713C524-7B93-49C0-ACD7-5C58A265A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171" y="663383"/>
            <a:ext cx="7528229" cy="59364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864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KM.png" descr="KM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3746" t="3607" r="1322" b="2225"/>
          <a:stretch/>
        </p:blipFill>
        <p:spPr>
          <a:xfrm>
            <a:off x="323529" y="1268760"/>
            <a:ext cx="367240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9" name="Square"/>
          <p:cNvSpPr/>
          <p:nvPr/>
        </p:nvSpPr>
        <p:spPr>
          <a:xfrm>
            <a:off x="851374" y="3222579"/>
            <a:ext cx="752991" cy="7511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latin typeface="+mj-lt"/>
            </a:endParaRPr>
          </a:p>
        </p:txBody>
      </p:sp>
      <p:sp>
        <p:nvSpPr>
          <p:cNvPr id="381" name="Circle"/>
          <p:cNvSpPr/>
          <p:nvPr/>
        </p:nvSpPr>
        <p:spPr>
          <a:xfrm>
            <a:off x="1982391" y="1591196"/>
            <a:ext cx="892969" cy="892969"/>
          </a:xfrm>
          <a:prstGeom prst="ellipse">
            <a:avLst/>
          </a:prstGeom>
          <a:ln w="19050">
            <a:solidFill>
              <a:srgbClr val="0071A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latin typeface="+mj-lt"/>
            </a:endParaRPr>
          </a:p>
        </p:txBody>
      </p:sp>
      <p:sp>
        <p:nvSpPr>
          <p:cNvPr id="382" name="Circle"/>
          <p:cNvSpPr/>
          <p:nvPr/>
        </p:nvSpPr>
        <p:spPr>
          <a:xfrm>
            <a:off x="1982391" y="3014036"/>
            <a:ext cx="892969" cy="892969"/>
          </a:xfrm>
          <a:prstGeom prst="ellipse">
            <a:avLst/>
          </a:prstGeom>
          <a:ln w="19050">
            <a:solidFill>
              <a:srgbClr val="FF2F9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latin typeface="+mj-lt"/>
            </a:endParaRPr>
          </a:p>
        </p:txBody>
      </p:sp>
      <p:grpSp>
        <p:nvGrpSpPr>
          <p:cNvPr id="385" name="Group"/>
          <p:cNvGrpSpPr/>
          <p:nvPr/>
        </p:nvGrpSpPr>
        <p:grpSpPr>
          <a:xfrm>
            <a:off x="4714875" y="1734071"/>
            <a:ext cx="3925288" cy="1389256"/>
            <a:chOff x="0" y="2286000"/>
            <a:chExt cx="5582630" cy="1975830"/>
          </a:xfrm>
        </p:grpSpPr>
        <p:sp>
          <p:nvSpPr>
            <p:cNvPr id="383" name="High Survival"/>
            <p:cNvSpPr/>
            <p:nvPr/>
          </p:nvSpPr>
          <p:spPr>
            <a:xfrm>
              <a:off x="3606800" y="2286000"/>
              <a:ext cx="1975830" cy="1975830"/>
            </a:xfrm>
            <a:prstGeom prst="ellipse">
              <a:avLst/>
            </a:prstGeom>
            <a:solidFill>
              <a:srgbClr val="0071A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sz="2000">
                  <a:latin typeface="+mj-lt"/>
                </a:rPr>
                <a:t>High Survival</a:t>
              </a:r>
            </a:p>
          </p:txBody>
        </p:sp>
        <p:sp>
          <p:nvSpPr>
            <p:cNvPr id="384" name="Low Survival"/>
            <p:cNvSpPr/>
            <p:nvPr/>
          </p:nvSpPr>
          <p:spPr>
            <a:xfrm>
              <a:off x="0" y="2286000"/>
              <a:ext cx="1975830" cy="1975830"/>
            </a:xfrm>
            <a:prstGeom prst="ellipse">
              <a:avLst/>
            </a:prstGeom>
            <a:solidFill>
              <a:srgbClr val="FF2F9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sz="2000" dirty="0">
                  <a:latin typeface="+mj-lt"/>
                </a:rPr>
                <a:t>Low Survival</a:t>
              </a:r>
            </a:p>
          </p:txBody>
        </p:sp>
      </p:grpSp>
      <p:sp>
        <p:nvSpPr>
          <p:cNvPr id="395" name="Connection Line"/>
          <p:cNvSpPr/>
          <p:nvPr/>
        </p:nvSpPr>
        <p:spPr>
          <a:xfrm>
            <a:off x="2555776" y="1721154"/>
            <a:ext cx="2333251" cy="1292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497" extrusionOk="0">
                <a:moveTo>
                  <a:pt x="0" y="18497"/>
                </a:moveTo>
                <a:cubicBezTo>
                  <a:pt x="4208" y="2525"/>
                  <a:pt x="11408" y="-3103"/>
                  <a:pt x="21600" y="1612"/>
                </a:cubicBezTo>
              </a:path>
            </a:pathLst>
          </a:custGeom>
          <a:ln w="19050">
            <a:solidFill>
              <a:srgbClr val="FF2F92"/>
            </a:solidFill>
            <a:miter lim="400000"/>
            <a:tailEnd type="triangle"/>
          </a:ln>
        </p:spPr>
        <p:txBody>
          <a:bodyPr/>
          <a:lstStyle/>
          <a:p>
            <a:endParaRPr>
              <a:latin typeface="+mj-lt"/>
            </a:endParaRPr>
          </a:p>
        </p:txBody>
      </p:sp>
      <p:sp>
        <p:nvSpPr>
          <p:cNvPr id="396" name="Connection Line"/>
          <p:cNvSpPr/>
          <p:nvPr/>
        </p:nvSpPr>
        <p:spPr>
          <a:xfrm>
            <a:off x="2699813" y="947959"/>
            <a:ext cx="4850332" cy="724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3" extrusionOk="0">
                <a:moveTo>
                  <a:pt x="0" y="16203"/>
                </a:moveTo>
                <a:cubicBezTo>
                  <a:pt x="7694" y="-5126"/>
                  <a:pt x="14894" y="-5397"/>
                  <a:pt x="21600" y="15390"/>
                </a:cubicBezTo>
              </a:path>
            </a:pathLst>
          </a:custGeom>
          <a:ln w="19050">
            <a:solidFill>
              <a:srgbClr val="0071A3"/>
            </a:solidFill>
            <a:miter lim="400000"/>
            <a:tailEnd type="triangle"/>
          </a:ln>
        </p:spPr>
        <p:txBody>
          <a:bodyPr/>
          <a:lstStyle/>
          <a:p>
            <a:endParaRPr>
              <a:latin typeface="+mj-lt"/>
            </a:endParaRPr>
          </a:p>
        </p:txBody>
      </p:sp>
      <p:sp>
        <p:nvSpPr>
          <p:cNvPr id="388" name="Line"/>
          <p:cNvSpPr/>
          <p:nvPr/>
        </p:nvSpPr>
        <p:spPr>
          <a:xfrm>
            <a:off x="6677518" y="2832141"/>
            <a:ext cx="1" cy="2260685"/>
          </a:xfrm>
          <a:prstGeom prst="line">
            <a:avLst/>
          </a:prstGeom>
          <a:ln w="228600">
            <a:solidFill>
              <a:srgbClr val="A9A9A9">
                <a:alpha val="40993"/>
              </a:srgb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>
              <a:latin typeface="+mj-lt"/>
            </a:endParaRPr>
          </a:p>
        </p:txBody>
      </p:sp>
      <p:sp>
        <p:nvSpPr>
          <p:cNvPr id="389" name="Gene Set…"/>
          <p:cNvSpPr/>
          <p:nvPr/>
        </p:nvSpPr>
        <p:spPr>
          <a:xfrm>
            <a:off x="5720786" y="3448707"/>
            <a:ext cx="1913465" cy="706084"/>
          </a:xfrm>
          <a:prstGeom prst="roundRect">
            <a:avLst>
              <a:gd name="adj" fmla="val 18970"/>
            </a:avLst>
          </a:prstGeom>
          <a:solidFill>
            <a:srgbClr val="0054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+mj-lt"/>
              </a:rPr>
              <a:t>Gene Set </a:t>
            </a:r>
          </a:p>
          <a:p>
            <a:pPr algn="ctr"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+mj-lt"/>
              </a:rPr>
              <a:t>Enrichment Analysis</a:t>
            </a:r>
          </a:p>
        </p:txBody>
      </p:sp>
      <p:sp>
        <p:nvSpPr>
          <p:cNvPr id="390" name="Metabolic Pathways…"/>
          <p:cNvSpPr txBox="1"/>
          <p:nvPr/>
        </p:nvSpPr>
        <p:spPr>
          <a:xfrm>
            <a:off x="5180629" y="5062773"/>
            <a:ext cx="2896327" cy="1229060"/>
          </a:xfrm>
          <a:prstGeom prst="roundRect">
            <a:avLst/>
          </a:prstGeom>
          <a:solidFill>
            <a:schemeClr val="accent2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35719" tIns="35719" rIns="35719" bIns="35719" anchor="ctr">
            <a:spAutoFit/>
          </a:bodyPr>
          <a:lstStyle/>
          <a:p>
            <a:pPr algn="ctr"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250" dirty="0">
                <a:latin typeface="+mj-lt"/>
              </a:rPr>
              <a:t>Metabolic Pathways</a:t>
            </a:r>
          </a:p>
          <a:p>
            <a:pPr algn="ctr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250" dirty="0">
                <a:latin typeface="+mj-lt"/>
              </a:rPr>
              <a:t>linked to </a:t>
            </a:r>
          </a:p>
          <a:p>
            <a:pPr algn="ctr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250" dirty="0">
                <a:latin typeface="+mj-lt"/>
              </a:rPr>
              <a:t>patient </a:t>
            </a:r>
            <a:r>
              <a:rPr sz="2250" b="1" dirty="0">
                <a:latin typeface="+mj-lt"/>
              </a:rPr>
              <a:t>survival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53623-8835-4A03-BEE8-33B5EEC82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dirty="0"/>
              <a:t>Metabolism and patient outcome</a:t>
            </a:r>
          </a:p>
        </p:txBody>
      </p:sp>
    </p:spTree>
    <p:extLst>
      <p:ext uri="{BB962C8B-B14F-4D97-AF65-F5344CB8AC3E}">
        <p14:creationId xmlns:p14="http://schemas.microsoft.com/office/powerpoint/2010/main" val="256404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EMT is induced in low-survival patients"/>
          <p:cNvSpPr txBox="1"/>
          <p:nvPr/>
        </p:nvSpPr>
        <p:spPr>
          <a:xfrm>
            <a:off x="1611452" y="220832"/>
            <a:ext cx="72200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5493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endParaRPr sz="281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63562-6ED6-47D2-811C-0CA8AE9A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GB" sz="3200" b="1" dirty="0"/>
              <a:t>Metabolism and patient outcome</a:t>
            </a:r>
          </a:p>
        </p:txBody>
      </p:sp>
      <p:pic>
        <p:nvPicPr>
          <p:cNvPr id="1026" name="Picture 2" descr="Figure 3">
            <a:extLst>
              <a:ext uri="{FF2B5EF4-FFF2-40B4-BE49-F238E27FC236}">
                <a16:creationId xmlns:a16="http://schemas.microsoft.com/office/drawing/2014/main" id="{1C330A8A-9A45-4AE3-954C-1CFE87007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 r="50340" b="49599"/>
          <a:stretch/>
        </p:blipFill>
        <p:spPr bwMode="auto">
          <a:xfrm>
            <a:off x="2195736" y="1700212"/>
            <a:ext cx="4752528" cy="43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abolic Pathways…">
            <a:extLst>
              <a:ext uri="{FF2B5EF4-FFF2-40B4-BE49-F238E27FC236}">
                <a16:creationId xmlns:a16="http://schemas.microsoft.com/office/drawing/2014/main" id="{4E40297B-46A0-451B-8E75-FC254DE5BDB7}"/>
              </a:ext>
            </a:extLst>
          </p:cNvPr>
          <p:cNvSpPr txBox="1"/>
          <p:nvPr/>
        </p:nvSpPr>
        <p:spPr>
          <a:xfrm>
            <a:off x="2987824" y="725715"/>
            <a:ext cx="3279130" cy="845977"/>
          </a:xfrm>
          <a:prstGeom prst="roundRect">
            <a:avLst/>
          </a:prstGeom>
          <a:solidFill>
            <a:schemeClr val="accent3"/>
          </a:solidFill>
          <a:ln>
            <a:no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35719" tIns="35719" rIns="35719" bIns="35719" anchor="ctr">
            <a:spAutoFit/>
          </a:bodyPr>
          <a:lstStyle/>
          <a:p>
            <a:pPr algn="ctr"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250" dirty="0">
                <a:latin typeface="+mj-lt"/>
              </a:rPr>
              <a:t>OXPHOS is suppressed </a:t>
            </a:r>
          </a:p>
          <a:p>
            <a:pPr algn="ctr"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250" dirty="0">
                <a:latin typeface="+mj-lt"/>
              </a:rPr>
              <a:t>in low survival patients</a:t>
            </a:r>
            <a:endParaRPr sz="225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6716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EMT is induced in low-survival patients"/>
          <p:cNvSpPr txBox="1"/>
          <p:nvPr/>
        </p:nvSpPr>
        <p:spPr>
          <a:xfrm>
            <a:off x="1611452" y="220832"/>
            <a:ext cx="72200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5493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endParaRPr sz="281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63562-6ED6-47D2-811C-0CA8AE9A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dirty="0"/>
              <a:t>Evidence from </a:t>
            </a:r>
            <a:r>
              <a:rPr lang="en-GB" i="1" dirty="0"/>
              <a:t>in vivo</a:t>
            </a:r>
            <a:r>
              <a:rPr lang="en-GB" dirty="0"/>
              <a:t> experiments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5AD15C-23E0-47B0-9854-883F30CEA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8" y="1191977"/>
            <a:ext cx="7849204" cy="447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AAAEAC-9E2A-4B3B-BBE9-FBF0ED83EB39}"/>
              </a:ext>
            </a:extLst>
          </p:cNvPr>
          <p:cNvSpPr/>
          <p:nvPr/>
        </p:nvSpPr>
        <p:spPr>
          <a:xfrm>
            <a:off x="-612576" y="638132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i="1" dirty="0"/>
              <a:t>Cell Metabolism</a:t>
            </a:r>
            <a:r>
              <a:rPr lang="en-US" altLang="en-US" dirty="0"/>
              <a:t> Volume 28, Issue 5, (November 2018) </a:t>
            </a:r>
          </a:p>
        </p:txBody>
      </p:sp>
    </p:spTree>
    <p:extLst>
      <p:ext uri="{BB962C8B-B14F-4D97-AF65-F5344CB8AC3E}">
        <p14:creationId xmlns:p14="http://schemas.microsoft.com/office/powerpoint/2010/main" val="346149930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4D84B2-B904-4A63-9BB5-22BAD2676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Consequences of Mitochondrial dysfunction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1F462-B70A-45E1-9C93-C7F8DA2F2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947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160"/>
            <a:ext cx="9180512" cy="1143000"/>
          </a:xfrm>
        </p:spPr>
        <p:txBody>
          <a:bodyPr/>
          <a:lstStyle/>
          <a:p>
            <a:r>
              <a:rPr lang="en-GB" dirty="0"/>
              <a:t>Oncogenic roles of dysfunctional mitochondria</a:t>
            </a:r>
          </a:p>
        </p:txBody>
      </p:sp>
      <p:pic>
        <p:nvPicPr>
          <p:cNvPr id="4" name="Picture 2" descr="Image result for mitochondria Rho Zero cancer seyfri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07" y="1727350"/>
            <a:ext cx="7368886" cy="301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55976" y="1727350"/>
            <a:ext cx="3849117" cy="301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0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cancer?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-26776" y="6362164"/>
            <a:ext cx="9170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Myriad Pro" pitchFamily="34" charset="0"/>
              </a:rPr>
              <a:t>Douglas Hanahan, Robert A. Weinberg; </a:t>
            </a:r>
            <a:r>
              <a:rPr lang="en-GB" sz="1400" b="1" dirty="0">
                <a:latin typeface="Myriad Pro" pitchFamily="34" charset="0"/>
              </a:rPr>
              <a:t>The Hallmarks of Cancer</a:t>
            </a:r>
          </a:p>
          <a:p>
            <a:r>
              <a:rPr lang="en-GB" sz="1400" dirty="0">
                <a:latin typeface="Myriad Pro" pitchFamily="34" charset="0"/>
              </a:rPr>
              <a:t>Cell, Volume 100, Issue 1, 7 January 2000, Pages 57–70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9C2735C-1764-4DE0-A3CC-7C8A02AC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51" y="1092250"/>
            <a:ext cx="7782681" cy="46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963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Mitochondrial dysfunction can be oncogenic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13" y="1124744"/>
            <a:ext cx="7317572" cy="247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88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30F8BB2-5B40-4DE2-8FD8-7DE546EB8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8"/>
            <a:ext cx="9144000" cy="1143001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2800" b="1" dirty="0">
                <a:solidFill>
                  <a:schemeClr val="dk1"/>
                </a:solidFill>
                <a:latin typeface="Myriad Pro"/>
                <a:ea typeface="+mn-ea"/>
                <a:cs typeface="+mn-cs"/>
              </a:rPr>
              <a:t>Mitochondrial dysfunction drives cancer</a:t>
            </a:r>
          </a:p>
        </p:txBody>
      </p:sp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A6F0C6C-B4C6-43D2-AC61-1EFE39FAD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31611" r="39320" b="17400"/>
          <a:stretch/>
        </p:blipFill>
        <p:spPr>
          <a:xfrm>
            <a:off x="4006519" y="896218"/>
            <a:ext cx="5244323" cy="455617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1C891A-A9F9-48CE-B805-3EB851197B01}"/>
              </a:ext>
            </a:extLst>
          </p:cNvPr>
          <p:cNvCxnSpPr>
            <a:cxnSpLocks/>
          </p:cNvCxnSpPr>
          <p:nvPr/>
        </p:nvCxnSpPr>
        <p:spPr>
          <a:xfrm flipV="1">
            <a:off x="3641611" y="896217"/>
            <a:ext cx="364908" cy="10505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2E3850-9B90-43E7-BE00-E7FCC574486B}"/>
              </a:ext>
            </a:extLst>
          </p:cNvPr>
          <p:cNvCxnSpPr>
            <a:cxnSpLocks/>
          </p:cNvCxnSpPr>
          <p:nvPr/>
        </p:nvCxnSpPr>
        <p:spPr>
          <a:xfrm>
            <a:off x="3648569" y="2856598"/>
            <a:ext cx="357950" cy="25957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21346E-B74C-4B56-925F-51609EFC4616}"/>
              </a:ext>
            </a:extLst>
          </p:cNvPr>
          <p:cNvSpPr/>
          <p:nvPr/>
        </p:nvSpPr>
        <p:spPr>
          <a:xfrm>
            <a:off x="4452536" y="3100085"/>
            <a:ext cx="626396" cy="36898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/>
              <a:cs typeface="Myriad Arabic" panose="01010101010101010101"/>
            </a:endParaRPr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09AA0352-A826-4A5B-B025-2E7141AA700F}"/>
              </a:ext>
            </a:extLst>
          </p:cNvPr>
          <p:cNvSpPr/>
          <p:nvPr/>
        </p:nvSpPr>
        <p:spPr>
          <a:xfrm>
            <a:off x="171756" y="1952626"/>
            <a:ext cx="3476813" cy="9039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0"/>
                <a:solidFill>
                  <a:schemeClr val="bg1"/>
                </a:solidFill>
                <a:latin typeface="Myriad Pro"/>
                <a:cs typeface="Myriad Arabic" panose="01010101010101010101" pitchFamily="50" charset="-78"/>
              </a:rPr>
              <a:t>Metabolic dysregulation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64CA4-95E0-4463-9C3A-E59D1039ABFB}"/>
              </a:ext>
            </a:extLst>
          </p:cNvPr>
          <p:cNvSpPr txBox="1"/>
          <p:nvPr/>
        </p:nvSpPr>
        <p:spPr>
          <a:xfrm>
            <a:off x="5696607" y="3356067"/>
            <a:ext cx="1364057" cy="369332"/>
          </a:xfrm>
          <a:prstGeom prst="rect">
            <a:avLst/>
          </a:prstGeom>
          <a:solidFill>
            <a:srgbClr val="9CC0A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Myriad Pro"/>
              </a:rPr>
              <a:t>Krebs cycle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58BF7-4AAD-4EC8-B95E-051731B9C028}"/>
              </a:ext>
            </a:extLst>
          </p:cNvPr>
          <p:cNvSpPr txBox="1"/>
          <p:nvPr/>
        </p:nvSpPr>
        <p:spPr>
          <a:xfrm>
            <a:off x="3924195" y="5434095"/>
            <a:ext cx="4754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Myriad Pro"/>
              </a:rPr>
              <a:t>FH=Fumarate Hydratase </a:t>
            </a:r>
          </a:p>
          <a:p>
            <a:r>
              <a:rPr lang="en-GB" sz="2400" b="1" dirty="0">
                <a:latin typeface="Myriad Pro"/>
              </a:rPr>
              <a:t>SDH=Succinate Dehydrogenase</a:t>
            </a:r>
          </a:p>
          <a:p>
            <a:r>
              <a:rPr lang="en-GB" sz="2400" b="1" dirty="0">
                <a:latin typeface="Myriad Pro"/>
              </a:rPr>
              <a:t>IDH=Isocitrate Dehydrogenase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7CCF6B-252E-4BFF-BDB2-F36672BDF38F}"/>
              </a:ext>
            </a:extLst>
          </p:cNvPr>
          <p:cNvSpPr/>
          <p:nvPr/>
        </p:nvSpPr>
        <p:spPr>
          <a:xfrm>
            <a:off x="1603964" y="3021422"/>
            <a:ext cx="565044" cy="8151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Myriad Pro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2533BA-3155-444F-B61C-4B798E2243B6}"/>
              </a:ext>
            </a:extLst>
          </p:cNvPr>
          <p:cNvSpPr/>
          <p:nvPr/>
        </p:nvSpPr>
        <p:spPr>
          <a:xfrm>
            <a:off x="164798" y="4063934"/>
            <a:ext cx="3476813" cy="9134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98A6B-D6F0-462C-B09B-63B6384791DC}"/>
              </a:ext>
            </a:extLst>
          </p:cNvPr>
          <p:cNvSpPr/>
          <p:nvPr/>
        </p:nvSpPr>
        <p:spPr>
          <a:xfrm>
            <a:off x="331429" y="4188380"/>
            <a:ext cx="315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Transformation</a:t>
            </a:r>
            <a:endParaRPr lang="en-GB" sz="32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1C5429-026E-4628-A02F-B7F64DC3E45C}"/>
              </a:ext>
            </a:extLst>
          </p:cNvPr>
          <p:cNvSpPr/>
          <p:nvPr/>
        </p:nvSpPr>
        <p:spPr>
          <a:xfrm>
            <a:off x="4452536" y="3729377"/>
            <a:ext cx="626396" cy="36898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/>
              <a:cs typeface="Myriad Arabic" panose="01010101010101010101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9D85572-B926-4211-8850-6E990A11B364}"/>
              </a:ext>
            </a:extLst>
          </p:cNvPr>
          <p:cNvSpPr/>
          <p:nvPr/>
        </p:nvSpPr>
        <p:spPr>
          <a:xfrm>
            <a:off x="7540036" y="3725399"/>
            <a:ext cx="626396" cy="36898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/>
              <a:cs typeface="Myriad Arabic" panose="0101010101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43C98-A544-43AF-A0ED-5BD99BFEF95D}"/>
              </a:ext>
            </a:extLst>
          </p:cNvPr>
          <p:cNvSpPr txBox="1"/>
          <p:nvPr/>
        </p:nvSpPr>
        <p:spPr>
          <a:xfrm>
            <a:off x="4488583" y="3049684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Myriad Pro"/>
              </a:rPr>
              <a:t>FH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541A11-C1B0-43B1-A4CB-3E49E700F6A2}"/>
              </a:ext>
            </a:extLst>
          </p:cNvPr>
          <p:cNvSpPr txBox="1"/>
          <p:nvPr/>
        </p:nvSpPr>
        <p:spPr>
          <a:xfrm>
            <a:off x="4364469" y="3679060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Myriad Pro"/>
              </a:rPr>
              <a:t>SDH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C89664-A44E-4BF5-97BF-B2C1C04B2B52}"/>
              </a:ext>
            </a:extLst>
          </p:cNvPr>
          <p:cNvSpPr txBox="1"/>
          <p:nvPr/>
        </p:nvSpPr>
        <p:spPr>
          <a:xfrm>
            <a:off x="7442704" y="3679059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Myriad Pro"/>
              </a:rPr>
              <a:t>IDH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545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F07DBBE-B056-4B04-88B4-DE1401786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31255" r="16390" b="5401"/>
          <a:stretch/>
        </p:blipFill>
        <p:spPr>
          <a:xfrm>
            <a:off x="3903740" y="951586"/>
            <a:ext cx="5217180" cy="57195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C33CB0-F7E8-4A2B-B89E-F6C4ADFF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FH mutations cause HLRCC</a:t>
            </a:r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AE8A69-579E-41DE-8291-2F28B0AC0741}"/>
              </a:ext>
            </a:extLst>
          </p:cNvPr>
          <p:cNvSpPr/>
          <p:nvPr/>
        </p:nvSpPr>
        <p:spPr>
          <a:xfrm>
            <a:off x="95504" y="856679"/>
            <a:ext cx="3814525" cy="5417787"/>
          </a:xfrm>
          <a:prstGeom prst="roundRect">
            <a:avLst/>
          </a:prstGeom>
          <a:solidFill>
            <a:schemeClr val="bg2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3D84BE-895F-4CF0-B071-F0A7EB359A9E}"/>
              </a:ext>
            </a:extLst>
          </p:cNvPr>
          <p:cNvGrpSpPr/>
          <p:nvPr/>
        </p:nvGrpSpPr>
        <p:grpSpPr>
          <a:xfrm>
            <a:off x="77456" y="795027"/>
            <a:ext cx="3814525" cy="1484958"/>
            <a:chOff x="-1172215" y="1024833"/>
            <a:chExt cx="4499339" cy="1751549"/>
          </a:xfrm>
        </p:grpSpPr>
        <p:pic>
          <p:nvPicPr>
            <p:cNvPr id="1536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2215" y="1321445"/>
              <a:ext cx="4499339" cy="145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82246" y="1024833"/>
              <a:ext cx="992579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+mj-lt"/>
                </a:rPr>
                <a:t>HLRCC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41A860F-2D95-4299-9E03-45631F1B8A49}"/>
              </a:ext>
            </a:extLst>
          </p:cNvPr>
          <p:cNvSpPr txBox="1"/>
          <p:nvPr/>
        </p:nvSpPr>
        <p:spPr>
          <a:xfrm>
            <a:off x="23080" y="2290145"/>
            <a:ext cx="37615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Benign tumours of the skin and uterus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Papillary type 2 renal cell carcinoma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E83BE8-B9CC-4A48-A79A-38B71CEE6B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"/>
          <a:stretch/>
        </p:blipFill>
        <p:spPr>
          <a:xfrm>
            <a:off x="466197" y="2593813"/>
            <a:ext cx="1084380" cy="15676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2EA9EC-A191-467A-B041-DC267D2511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4203" r="2472" b="11279"/>
          <a:stretch/>
        </p:blipFill>
        <p:spPr>
          <a:xfrm>
            <a:off x="1623001" y="2599127"/>
            <a:ext cx="2032223" cy="1567617"/>
          </a:xfrm>
          <a:prstGeom prst="rect">
            <a:avLst/>
          </a:prstGeom>
        </p:spPr>
      </p:pic>
      <p:pic>
        <p:nvPicPr>
          <p:cNvPr id="1028" name="Picture 4" descr="ii_jksfiwpc0_16533e43541ddf53">
            <a:extLst>
              <a:ext uri="{FF2B5EF4-FFF2-40B4-BE49-F238E27FC236}">
                <a16:creationId xmlns:a16="http://schemas.microsoft.com/office/drawing/2014/main" id="{0EB9AE6C-59B9-4A7B-BAB2-766550CCF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5" t="23740" r="16765" b="21059"/>
          <a:stretch/>
        </p:blipFill>
        <p:spPr bwMode="auto">
          <a:xfrm>
            <a:off x="924396" y="4542377"/>
            <a:ext cx="2032224" cy="149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9A78B1-D6CF-420D-B4D9-137579BD505C}"/>
              </a:ext>
            </a:extLst>
          </p:cNvPr>
          <p:cNvSpPr txBox="1"/>
          <p:nvPr/>
        </p:nvSpPr>
        <p:spPr>
          <a:xfrm>
            <a:off x="1026342" y="4706163"/>
            <a:ext cx="595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kidney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E0470F-32F5-407B-869C-B1CC8DE00CD4}"/>
              </a:ext>
            </a:extLst>
          </p:cNvPr>
          <p:cNvSpPr txBox="1"/>
          <p:nvPr/>
        </p:nvSpPr>
        <p:spPr>
          <a:xfrm>
            <a:off x="1816076" y="5438525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tumour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2AD84D-6BFE-4018-B33F-F6F86F6FDEF2}"/>
              </a:ext>
            </a:extLst>
          </p:cNvPr>
          <p:cNvSpPr txBox="1"/>
          <p:nvPr/>
        </p:nvSpPr>
        <p:spPr>
          <a:xfrm>
            <a:off x="1606013" y="3912808"/>
            <a:ext cx="585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uterus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9D6662C-99B5-4BF6-B5E9-35EB0F92A1F9}"/>
              </a:ext>
            </a:extLst>
          </p:cNvPr>
          <p:cNvSpPr/>
          <p:nvPr/>
        </p:nvSpPr>
        <p:spPr>
          <a:xfrm>
            <a:off x="4330396" y="3025949"/>
            <a:ext cx="401348" cy="2031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BCB446-4FB3-4F02-A45A-0012D2AADCF0}"/>
              </a:ext>
            </a:extLst>
          </p:cNvPr>
          <p:cNvSpPr txBox="1"/>
          <p:nvPr/>
        </p:nvSpPr>
        <p:spPr>
          <a:xfrm>
            <a:off x="4330396" y="2996952"/>
            <a:ext cx="571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616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6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6004CB5-2B5F-44B4-892F-CF3C3F898A6D}"/>
              </a:ext>
            </a:extLst>
          </p:cNvPr>
          <p:cNvSpPr txBox="1">
            <a:spLocks/>
          </p:cNvSpPr>
          <p:nvPr/>
        </p:nvSpPr>
        <p:spPr>
          <a:xfrm>
            <a:off x="0" y="-26988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latin typeface="Myriad Pro" panose="020B0503030403020204"/>
              </a:rPr>
              <a:t>Fumarate accumulates in FH-deficient cells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B38707-D3E3-4FD5-9562-1D81BCEF6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31255" r="16390" b="5401"/>
          <a:stretch/>
        </p:blipFill>
        <p:spPr>
          <a:xfrm>
            <a:off x="3903740" y="951586"/>
            <a:ext cx="5217180" cy="57195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E27F1A-FB4C-413E-8594-9C13A4FE00EF}"/>
              </a:ext>
            </a:extLst>
          </p:cNvPr>
          <p:cNvGrpSpPr/>
          <p:nvPr/>
        </p:nvGrpSpPr>
        <p:grpSpPr>
          <a:xfrm>
            <a:off x="1547664" y="1170446"/>
            <a:ext cx="1987010" cy="3795080"/>
            <a:chOff x="1907704" y="1748513"/>
            <a:chExt cx="2088232" cy="3988408"/>
          </a:xfrm>
        </p:grpSpPr>
        <p:pic>
          <p:nvPicPr>
            <p:cNvPr id="5" name="Picture 2" descr="G:\Christian Frezza\Manuscripts\2012 Zheng et al (Argininosuccinate)\Cancer&amp;metabolism\1st review\TIF\Zheng et al Fig 2.tif">
              <a:extLst>
                <a:ext uri="{FF2B5EF4-FFF2-40B4-BE49-F238E27FC236}">
                  <a16:creationId xmlns:a16="http://schemas.microsoft.com/office/drawing/2014/main" id="{67BB3425-4C4A-4A09-B88D-BA6A0EC19C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38" t="49486" r="7202" b="2468"/>
            <a:stretch/>
          </p:blipFill>
          <p:spPr bwMode="auto">
            <a:xfrm>
              <a:off x="1907704" y="1748513"/>
              <a:ext cx="2088232" cy="3988408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619DA9-7C0C-4117-BD10-4828236CE1F0}"/>
                </a:ext>
              </a:extLst>
            </p:cNvPr>
            <p:cNvSpPr/>
            <p:nvPr/>
          </p:nvSpPr>
          <p:spPr>
            <a:xfrm>
              <a:off x="3203848" y="1748513"/>
              <a:ext cx="792088" cy="456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3D1B3E-31A9-4AE7-871E-C333943668C2}"/>
                </a:ext>
              </a:extLst>
            </p:cNvPr>
            <p:cNvSpPr/>
            <p:nvPr/>
          </p:nvSpPr>
          <p:spPr>
            <a:xfrm>
              <a:off x="3779912" y="5216844"/>
              <a:ext cx="216024" cy="507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D469FA-56BA-4E4E-BA19-19F872AEE3B9}"/>
              </a:ext>
            </a:extLst>
          </p:cNvPr>
          <p:cNvCxnSpPr>
            <a:cxnSpLocks/>
          </p:cNvCxnSpPr>
          <p:nvPr/>
        </p:nvCxnSpPr>
        <p:spPr>
          <a:xfrm flipH="1" flipV="1">
            <a:off x="3534675" y="1170446"/>
            <a:ext cx="677285" cy="21145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B87028-C812-4261-8317-3CBB124A5DB6}"/>
              </a:ext>
            </a:extLst>
          </p:cNvPr>
          <p:cNvCxnSpPr>
            <a:cxnSpLocks/>
          </p:cNvCxnSpPr>
          <p:nvPr/>
        </p:nvCxnSpPr>
        <p:spPr>
          <a:xfrm flipH="1">
            <a:off x="3534674" y="3573017"/>
            <a:ext cx="677286" cy="13925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3D3685-2D4E-43AF-8FE7-49C0F5EA21E8}"/>
              </a:ext>
            </a:extLst>
          </p:cNvPr>
          <p:cNvSpPr/>
          <p:nvPr/>
        </p:nvSpPr>
        <p:spPr>
          <a:xfrm>
            <a:off x="4330396" y="3025949"/>
            <a:ext cx="401348" cy="2031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868DC-AE94-49CF-8190-E8A4B4FF3186}"/>
              </a:ext>
            </a:extLst>
          </p:cNvPr>
          <p:cNvSpPr txBox="1"/>
          <p:nvPr/>
        </p:nvSpPr>
        <p:spPr>
          <a:xfrm>
            <a:off x="4330396" y="2996952"/>
            <a:ext cx="571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106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80528" y="0"/>
            <a:ext cx="9828584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Fumarate leads to protein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succination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pic>
        <p:nvPicPr>
          <p:cNvPr id="10242" name="Picture 2" descr="Image result for protein succination fumar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8" b="33593"/>
          <a:stretch/>
        </p:blipFill>
        <p:spPr bwMode="auto">
          <a:xfrm>
            <a:off x="2987824" y="836712"/>
            <a:ext cx="3096344" cy="54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347864" y="5373216"/>
            <a:ext cx="936104" cy="504056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812" y="3032720"/>
            <a:ext cx="936104" cy="504056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815916" y="3284748"/>
            <a:ext cx="108012" cy="0"/>
          </a:xfrm>
          <a:prstGeom prst="lin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0A4B9F-253C-4FE4-9489-0CD9D1A179CB}"/>
              </a:ext>
            </a:extLst>
          </p:cNvPr>
          <p:cNvCxnSpPr>
            <a:stCxn id="9" idx="3"/>
          </p:cNvCxnSpPr>
          <p:nvPr/>
        </p:nvCxnSpPr>
        <p:spPr>
          <a:xfrm>
            <a:off x="3815916" y="3284748"/>
            <a:ext cx="1800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292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2B8D1-3BFA-4150-B5C8-FC9776138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02" y="0"/>
            <a:ext cx="8658196" cy="1143000"/>
          </a:xfrm>
        </p:spPr>
        <p:txBody>
          <a:bodyPr/>
          <a:lstStyle/>
          <a:p>
            <a:r>
              <a:rPr lang="en-GB" dirty="0"/>
              <a:t>Fumarate activates oncogenic cascades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4FD0B3-8AAC-44E3-ACD5-495576F53A74}"/>
              </a:ext>
            </a:extLst>
          </p:cNvPr>
          <p:cNvGrpSpPr/>
          <p:nvPr/>
        </p:nvGrpSpPr>
        <p:grpSpPr>
          <a:xfrm>
            <a:off x="35496" y="332656"/>
            <a:ext cx="9108503" cy="6480721"/>
            <a:chOff x="378004" y="712236"/>
            <a:chExt cx="8387993" cy="6151425"/>
          </a:xfrm>
        </p:grpSpPr>
        <p:pic>
          <p:nvPicPr>
            <p:cNvPr id="11" name="Picture 10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BD290FB8-D77A-4B29-B49F-487069FE2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" t="-1153" r="12564" b="5451"/>
            <a:stretch/>
          </p:blipFill>
          <p:spPr>
            <a:xfrm>
              <a:off x="378004" y="712236"/>
              <a:ext cx="8387993" cy="615142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E66110-A779-4373-B378-C3B57E5445D5}"/>
                </a:ext>
              </a:extLst>
            </p:cNvPr>
            <p:cNvSpPr/>
            <p:nvPr/>
          </p:nvSpPr>
          <p:spPr>
            <a:xfrm>
              <a:off x="971600" y="2422174"/>
              <a:ext cx="2104621" cy="463017"/>
            </a:xfrm>
            <a:prstGeom prst="rect">
              <a:avLst/>
            </a:prstGeom>
            <a:solidFill>
              <a:srgbClr val="9CC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142E2A-C4F0-4D62-9793-8C76E4C19C65}"/>
                </a:ext>
              </a:extLst>
            </p:cNvPr>
            <p:cNvSpPr/>
            <p:nvPr/>
          </p:nvSpPr>
          <p:spPr>
            <a:xfrm>
              <a:off x="755576" y="5013176"/>
              <a:ext cx="2104621" cy="463017"/>
            </a:xfrm>
            <a:prstGeom prst="rect">
              <a:avLst/>
            </a:prstGeom>
            <a:solidFill>
              <a:srgbClr val="9CC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60731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B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22E9-86CD-4B0A-855E-DD476995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Fumarate inhibits prolyl hydroxylases</a:t>
            </a:r>
          </a:p>
        </p:txBody>
      </p:sp>
      <p:pic>
        <p:nvPicPr>
          <p:cNvPr id="4" name="Picture 4" descr="Image result for akG dependent demethylases tet">
            <a:extLst>
              <a:ext uri="{FF2B5EF4-FFF2-40B4-BE49-F238E27FC236}">
                <a16:creationId xmlns:a16="http://schemas.microsoft.com/office/drawing/2014/main" id="{749BE847-0A45-461F-80AD-B3E950FD1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7" b="-1"/>
          <a:stretch/>
        </p:blipFill>
        <p:spPr bwMode="auto">
          <a:xfrm>
            <a:off x="1107529" y="997570"/>
            <a:ext cx="6200775" cy="4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01F862-A900-429C-B845-47899D692F1B}"/>
              </a:ext>
            </a:extLst>
          </p:cNvPr>
          <p:cNvSpPr txBox="1"/>
          <p:nvPr/>
        </p:nvSpPr>
        <p:spPr>
          <a:xfrm>
            <a:off x="3668218" y="1268760"/>
            <a:ext cx="1872208" cy="369332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fumarate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47C71-487B-4EB7-862B-B34668E00E66}"/>
              </a:ext>
            </a:extLst>
          </p:cNvPr>
          <p:cNvSpPr txBox="1"/>
          <p:nvPr/>
        </p:nvSpPr>
        <p:spPr>
          <a:xfrm>
            <a:off x="3654838" y="2060848"/>
            <a:ext cx="1872208" cy="369332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PHD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4331D-A675-4438-A274-0BD90A8C1D02}"/>
              </a:ext>
            </a:extLst>
          </p:cNvPr>
          <p:cNvSpPr txBox="1"/>
          <p:nvPr/>
        </p:nvSpPr>
        <p:spPr>
          <a:xfrm>
            <a:off x="1796010" y="2034952"/>
            <a:ext cx="1872208" cy="369332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Pro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CB499-61AF-4634-9E4A-9071294587B9}"/>
              </a:ext>
            </a:extLst>
          </p:cNvPr>
          <p:cNvSpPr txBox="1"/>
          <p:nvPr/>
        </p:nvSpPr>
        <p:spPr>
          <a:xfrm>
            <a:off x="5216029" y="2034952"/>
            <a:ext cx="1872208" cy="369332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HO-Pro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552A3-A997-4695-B163-31286FC1DF86}"/>
              </a:ext>
            </a:extLst>
          </p:cNvPr>
          <p:cNvSpPr txBox="1"/>
          <p:nvPr/>
        </p:nvSpPr>
        <p:spPr>
          <a:xfrm>
            <a:off x="1255589" y="2861484"/>
            <a:ext cx="1080120" cy="369332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       HIFs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35D89B-8ACD-4206-8EAE-852058504279}"/>
              </a:ext>
            </a:extLst>
          </p:cNvPr>
          <p:cNvSpPr txBox="1"/>
          <p:nvPr/>
        </p:nvSpPr>
        <p:spPr>
          <a:xfrm>
            <a:off x="2316560" y="3534425"/>
            <a:ext cx="1080120" cy="369332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       HIFs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D3FAC7-22B2-4764-9933-52CA9B731D43}"/>
              </a:ext>
            </a:extLst>
          </p:cNvPr>
          <p:cNvSpPr txBox="1"/>
          <p:nvPr/>
        </p:nvSpPr>
        <p:spPr>
          <a:xfrm>
            <a:off x="2407717" y="4912534"/>
            <a:ext cx="1204565" cy="646331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+mj-lt"/>
              </a:rPr>
              <a:t>HypoxicResponse</a:t>
            </a:r>
            <a:endParaRPr lang="en-GB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BE797-3DD3-4DAD-BBF2-2E2378BC113B}"/>
              </a:ext>
            </a:extLst>
          </p:cNvPr>
          <p:cNvSpPr txBox="1"/>
          <p:nvPr/>
        </p:nvSpPr>
        <p:spPr>
          <a:xfrm>
            <a:off x="5576069" y="4912534"/>
            <a:ext cx="1512168" cy="646331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  HIF degradation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5D171-9368-4DF1-997A-815A19F57837}"/>
              </a:ext>
            </a:extLst>
          </p:cNvPr>
          <p:cNvSpPr txBox="1"/>
          <p:nvPr/>
        </p:nvSpPr>
        <p:spPr>
          <a:xfrm>
            <a:off x="5936109" y="3608172"/>
            <a:ext cx="1080120" cy="369332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HO-HIFs</a:t>
            </a:r>
          </a:p>
        </p:txBody>
      </p:sp>
    </p:spTree>
    <p:extLst>
      <p:ext uri="{BB962C8B-B14F-4D97-AF65-F5344CB8AC3E}">
        <p14:creationId xmlns:p14="http://schemas.microsoft.com/office/powerpoint/2010/main" val="2525634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2B8D1-3BFA-4150-B5C8-FC9776138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02" y="0"/>
            <a:ext cx="8658196" cy="1143000"/>
          </a:xfrm>
        </p:spPr>
        <p:txBody>
          <a:bodyPr/>
          <a:lstStyle/>
          <a:p>
            <a:r>
              <a:rPr lang="en-GB" dirty="0"/>
              <a:t>Fumarate activates oncogenic cascades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4FD0B3-8AAC-44E3-ACD5-495576F53A74}"/>
              </a:ext>
            </a:extLst>
          </p:cNvPr>
          <p:cNvGrpSpPr/>
          <p:nvPr/>
        </p:nvGrpSpPr>
        <p:grpSpPr>
          <a:xfrm>
            <a:off x="35496" y="332656"/>
            <a:ext cx="9108503" cy="6480721"/>
            <a:chOff x="378004" y="712236"/>
            <a:chExt cx="8387993" cy="6151425"/>
          </a:xfrm>
        </p:grpSpPr>
        <p:pic>
          <p:nvPicPr>
            <p:cNvPr id="11" name="Picture 10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BD290FB8-D77A-4B29-B49F-487069FE2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" t="-1153" r="12564" b="5451"/>
            <a:stretch/>
          </p:blipFill>
          <p:spPr>
            <a:xfrm>
              <a:off x="378004" y="712236"/>
              <a:ext cx="8387993" cy="615142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E66110-A779-4373-B378-C3B57E5445D5}"/>
                </a:ext>
              </a:extLst>
            </p:cNvPr>
            <p:cNvSpPr/>
            <p:nvPr/>
          </p:nvSpPr>
          <p:spPr>
            <a:xfrm>
              <a:off x="971600" y="2422174"/>
              <a:ext cx="2104621" cy="463017"/>
            </a:xfrm>
            <a:prstGeom prst="rect">
              <a:avLst/>
            </a:prstGeom>
            <a:solidFill>
              <a:srgbClr val="9CC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142E2A-C4F0-4D62-9793-8C76E4C19C65}"/>
                </a:ext>
              </a:extLst>
            </p:cNvPr>
            <p:cNvSpPr/>
            <p:nvPr/>
          </p:nvSpPr>
          <p:spPr>
            <a:xfrm>
              <a:off x="755576" y="5013176"/>
              <a:ext cx="2104621" cy="463017"/>
            </a:xfrm>
            <a:prstGeom prst="rect">
              <a:avLst/>
            </a:prstGeom>
            <a:solidFill>
              <a:srgbClr val="9CC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10361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B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76FE-BDAE-4301-BDE2-B6267FB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552" y="-18255"/>
            <a:ext cx="9801706" cy="1143000"/>
          </a:xfrm>
        </p:spPr>
        <p:txBody>
          <a:bodyPr/>
          <a:lstStyle/>
          <a:p>
            <a:r>
              <a:rPr lang="en-GB" sz="2800" dirty="0"/>
              <a:t>Fumarate inhibits </a:t>
            </a:r>
            <a:r>
              <a:rPr lang="en-GB" sz="2800" dirty="0" err="1"/>
              <a:t>aKG</a:t>
            </a:r>
            <a:r>
              <a:rPr lang="en-GB" sz="2800" dirty="0"/>
              <a:t>-dependent DNA demethylases</a:t>
            </a:r>
          </a:p>
        </p:txBody>
      </p:sp>
      <p:pic>
        <p:nvPicPr>
          <p:cNvPr id="4100" name="Picture 4" descr="Image result for akG dependent demethylases tet">
            <a:extLst>
              <a:ext uri="{FF2B5EF4-FFF2-40B4-BE49-F238E27FC236}">
                <a16:creationId xmlns:a16="http://schemas.microsoft.com/office/drawing/2014/main" id="{7B96AB48-A23E-4440-A1DB-0173DDDAC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7" b="-1"/>
          <a:stretch/>
        </p:blipFill>
        <p:spPr bwMode="auto">
          <a:xfrm>
            <a:off x="1115616" y="980729"/>
            <a:ext cx="6200775" cy="4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F6442A-A827-4793-B003-6F8FF48C1E66}"/>
              </a:ext>
            </a:extLst>
          </p:cNvPr>
          <p:cNvSpPr txBox="1"/>
          <p:nvPr/>
        </p:nvSpPr>
        <p:spPr>
          <a:xfrm>
            <a:off x="3676304" y="1268760"/>
            <a:ext cx="1872208" cy="369332"/>
          </a:xfrm>
          <a:prstGeom prst="rect">
            <a:avLst/>
          </a:prstGeom>
          <a:solidFill>
            <a:srgbClr val="FBF9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fumarate</a:t>
            </a:r>
          </a:p>
        </p:txBody>
      </p:sp>
    </p:spTree>
    <p:extLst>
      <p:ext uri="{BB962C8B-B14F-4D97-AF65-F5344CB8AC3E}">
        <p14:creationId xmlns:p14="http://schemas.microsoft.com/office/powerpoint/2010/main" val="2884904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Fumarate suppresses </a:t>
            </a:r>
            <a:r>
              <a:rPr lang="en-GB" i="1" dirty="0"/>
              <a:t>miR200</a:t>
            </a:r>
            <a:r>
              <a:rPr lang="en-GB" dirty="0"/>
              <a:t> and drives EMT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76B76-7051-4332-A531-8EDD6FAD6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1" r="35991" b="14894"/>
          <a:stretch/>
        </p:blipFill>
        <p:spPr>
          <a:xfrm>
            <a:off x="-6626" y="692697"/>
            <a:ext cx="904312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23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eat survive reproduce">
            <a:extLst>
              <a:ext uri="{FF2B5EF4-FFF2-40B4-BE49-F238E27FC236}">
                <a16:creationId xmlns:a16="http://schemas.microsoft.com/office/drawing/2014/main" id="{F5F30D65-C321-40E5-9B56-D2C038A1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00"/>
            <a:ext cx="9144000" cy="56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Cancer cells need energy to proliferate</a:t>
            </a:r>
          </a:p>
        </p:txBody>
      </p:sp>
      <p:sp>
        <p:nvSpPr>
          <p:cNvPr id="7" name="Cloud 6"/>
          <p:cNvSpPr/>
          <p:nvPr/>
        </p:nvSpPr>
        <p:spPr>
          <a:xfrm>
            <a:off x="-45282" y="4174139"/>
            <a:ext cx="1448930" cy="9144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atin typeface="Myriad Pro" pitchFamily="34" charset="0"/>
              </a:rPr>
              <a:t>EAT, SURVIVE, REPRODUCE</a:t>
            </a:r>
          </a:p>
        </p:txBody>
      </p:sp>
      <p:sp>
        <p:nvSpPr>
          <p:cNvPr id="8" name="Oval 7"/>
          <p:cNvSpPr/>
          <p:nvPr/>
        </p:nvSpPr>
        <p:spPr>
          <a:xfrm>
            <a:off x="493773" y="5135713"/>
            <a:ext cx="336562" cy="2880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111023" y="4047728"/>
            <a:ext cx="178078" cy="152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6" descr="Image result for cancer cell svg">
            <a:extLst>
              <a:ext uri="{FF2B5EF4-FFF2-40B4-BE49-F238E27FC236}">
                <a16:creationId xmlns:a16="http://schemas.microsoft.com/office/drawing/2014/main" id="{E4D29CDB-2507-45D3-8C38-97035F72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7" y="5292017"/>
            <a:ext cx="756120" cy="5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11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D66A64-22BF-4BDC-8300-955BDC33E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5" t="16446" r="41200" b="66380"/>
          <a:stretch/>
        </p:blipFill>
        <p:spPr>
          <a:xfrm>
            <a:off x="683568" y="2060848"/>
            <a:ext cx="3493422" cy="1656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E6618-0310-4822-8817-655A9975E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4" t="57189" r="34979" b="7218"/>
          <a:stretch/>
        </p:blipFill>
        <p:spPr>
          <a:xfrm>
            <a:off x="5220072" y="1916832"/>
            <a:ext cx="3240360" cy="1852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274C92-6E7C-4B88-A2CB-E9E945D266E1}"/>
              </a:ext>
            </a:extLst>
          </p:cNvPr>
          <p:cNvSpPr/>
          <p:nvPr/>
        </p:nvSpPr>
        <p:spPr>
          <a:xfrm>
            <a:off x="5652120" y="1356680"/>
            <a:ext cx="2376264" cy="432048"/>
          </a:xfrm>
          <a:prstGeom prst="rect">
            <a:avLst/>
          </a:prstGeom>
          <a:solidFill>
            <a:srgbClr val="299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5D4BD-B69A-4117-9BD9-5B428FBE7438}"/>
              </a:ext>
            </a:extLst>
          </p:cNvPr>
          <p:cNvSpPr txBox="1"/>
          <p:nvPr/>
        </p:nvSpPr>
        <p:spPr>
          <a:xfrm>
            <a:off x="6329634" y="1341872"/>
            <a:ext cx="1021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+mn-lt"/>
              </a:rPr>
              <a:t>cancer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A0CF63-4E01-4845-B863-24170CD9F6EC}"/>
              </a:ext>
            </a:extLst>
          </p:cNvPr>
          <p:cNvSpPr/>
          <p:nvPr/>
        </p:nvSpPr>
        <p:spPr>
          <a:xfrm>
            <a:off x="690338" y="1356680"/>
            <a:ext cx="3567515" cy="432048"/>
          </a:xfrm>
          <a:prstGeom prst="rect">
            <a:avLst/>
          </a:prstGeom>
          <a:solidFill>
            <a:srgbClr val="299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D26E2F-4BD9-413F-AB1D-717D1EAB1B82}"/>
              </a:ext>
            </a:extLst>
          </p:cNvPr>
          <p:cNvSpPr txBox="1"/>
          <p:nvPr/>
        </p:nvSpPr>
        <p:spPr>
          <a:xfrm>
            <a:off x="1936131" y="1341872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+mn-lt"/>
              </a:rPr>
              <a:t>FH loss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FA7D06D-EF4C-40C2-BEE5-30C9E2725C3B}"/>
              </a:ext>
            </a:extLst>
          </p:cNvPr>
          <p:cNvSpPr/>
          <p:nvPr/>
        </p:nvSpPr>
        <p:spPr>
          <a:xfrm>
            <a:off x="4032202" y="2708920"/>
            <a:ext cx="1116634" cy="576064"/>
          </a:xfrm>
          <a:prstGeom prst="rightArrow">
            <a:avLst/>
          </a:prstGeom>
          <a:solidFill>
            <a:srgbClr val="299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09CFC-3EF1-43A3-B41C-511BCA21515F}"/>
              </a:ext>
            </a:extLst>
          </p:cNvPr>
          <p:cNvSpPr txBox="1"/>
          <p:nvPr/>
        </p:nvSpPr>
        <p:spPr>
          <a:xfrm>
            <a:off x="4176990" y="3100318"/>
            <a:ext cx="732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EMT</a:t>
            </a:r>
          </a:p>
          <a:p>
            <a:r>
              <a:rPr lang="en-GB" dirty="0">
                <a:latin typeface="+mj-lt"/>
              </a:rPr>
              <a:t>HIF</a:t>
            </a:r>
          </a:p>
          <a:p>
            <a:r>
              <a:rPr lang="en-GB" dirty="0">
                <a:latin typeface="+mj-lt"/>
              </a:rPr>
              <a:t>NRF2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954BA9-FB16-4EC2-8724-418B11535304}"/>
              </a:ext>
            </a:extLst>
          </p:cNvPr>
          <p:cNvCxnSpPr/>
          <p:nvPr/>
        </p:nvCxnSpPr>
        <p:spPr>
          <a:xfrm>
            <a:off x="6840252" y="3861048"/>
            <a:ext cx="0" cy="864096"/>
          </a:xfrm>
          <a:prstGeom prst="straightConnector1">
            <a:avLst/>
          </a:prstGeom>
          <a:ln>
            <a:solidFill>
              <a:srgbClr val="2990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53127-C46E-48B3-8615-23376F271D57}"/>
              </a:ext>
            </a:extLst>
          </p:cNvPr>
          <p:cNvSpPr/>
          <p:nvPr/>
        </p:nvSpPr>
        <p:spPr>
          <a:xfrm>
            <a:off x="5652120" y="4814246"/>
            <a:ext cx="2376264" cy="432048"/>
          </a:xfrm>
          <a:prstGeom prst="rect">
            <a:avLst/>
          </a:prstGeom>
          <a:solidFill>
            <a:srgbClr val="299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F9318F-8E04-4246-BF6D-DBDC392C4290}"/>
              </a:ext>
            </a:extLst>
          </p:cNvPr>
          <p:cNvSpPr txBox="1"/>
          <p:nvPr/>
        </p:nvSpPr>
        <p:spPr>
          <a:xfrm>
            <a:off x="6058820" y="4799438"/>
            <a:ext cx="1562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+mn-lt"/>
              </a:rPr>
              <a:t>Metastasis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B1BC2-8F4D-4D00-A275-6CBE77339A6B}"/>
              </a:ext>
            </a:extLst>
          </p:cNvPr>
          <p:cNvSpPr txBox="1"/>
          <p:nvPr/>
        </p:nvSpPr>
        <p:spPr>
          <a:xfrm>
            <a:off x="3957961" y="2401205"/>
            <a:ext cx="113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Fumarate</a:t>
            </a:r>
          </a:p>
        </p:txBody>
      </p:sp>
    </p:spTree>
    <p:extLst>
      <p:ext uri="{BB962C8B-B14F-4D97-AF65-F5344CB8AC3E}">
        <p14:creationId xmlns:p14="http://schemas.microsoft.com/office/powerpoint/2010/main" val="2386144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3739" r="11041"/>
          <a:stretch/>
        </p:blipFill>
        <p:spPr>
          <a:xfrm>
            <a:off x="-36512" y="1268760"/>
            <a:ext cx="9217024" cy="545435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372200" y="1404690"/>
            <a:ext cx="2664296" cy="2232248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251520" y="1404690"/>
            <a:ext cx="2664296" cy="2232248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2800" dirty="0"/>
              <a:t>Mitochondrial dysfunction </a:t>
            </a:r>
            <a:r>
              <a:rPr lang="en-GB" altLang="en-US" sz="2800"/>
              <a:t>and cancer</a:t>
            </a:r>
            <a:endParaRPr lang="en-GB" altLang="en-US" sz="2800" i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005032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“the somatic mutation theory acts like a tranquilizer on those who believe in it” (Rous, 1959).</a:t>
            </a:r>
          </a:p>
        </p:txBody>
      </p:sp>
    </p:spTree>
    <p:extLst>
      <p:ext uri="{BB962C8B-B14F-4D97-AF65-F5344CB8AC3E}">
        <p14:creationId xmlns:p14="http://schemas.microsoft.com/office/powerpoint/2010/main" val="2646133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05F9-9DCF-4E6A-A529-840C3E1B5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…still, mitochondria are required for cancer cell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2EAE3-4DBE-4135-A15C-060F92D83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E6C718-352C-4920-9E3B-ABD56780F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372" y="2492896"/>
            <a:ext cx="6419850" cy="1552575"/>
          </a:xfrm>
          <a:prstGeom prst="rect">
            <a:avLst/>
          </a:prstGeom>
        </p:spPr>
      </p:pic>
      <p:pic>
        <p:nvPicPr>
          <p:cNvPr id="1028" name="Picture 4" descr="https://ars.els-cdn.com/content/image/1-s2.0-S1550413118306466-fx1_lrg.jpg">
            <a:extLst>
              <a:ext uri="{FF2B5EF4-FFF2-40B4-BE49-F238E27FC236}">
                <a16:creationId xmlns:a16="http://schemas.microsoft.com/office/drawing/2014/main" id="{A8775F27-717F-4258-ACF2-F4C27034A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68"/>
          <a:stretch/>
        </p:blipFill>
        <p:spPr bwMode="auto">
          <a:xfrm>
            <a:off x="251520" y="1340768"/>
            <a:ext cx="831444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5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Mitochondria dysfunction in cancer?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3688"/>
            <a:ext cx="8229600" cy="33123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</a:rPr>
              <a:t>Mitochondrial function is rewired in cancer cells, but mitochondria are required for cancer cell growth and proliferation</a:t>
            </a:r>
          </a:p>
          <a:p>
            <a:pPr marL="0" indent="0" algn="ctr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</a:rPr>
              <a:t>Mitochondrial dysfunction can activate oncogenic processes</a:t>
            </a:r>
          </a:p>
        </p:txBody>
      </p:sp>
    </p:spTree>
    <p:extLst>
      <p:ext uri="{BB962C8B-B14F-4D97-AF65-F5344CB8AC3E}">
        <p14:creationId xmlns:p14="http://schemas.microsoft.com/office/powerpoint/2010/main" val="800937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/>
          <a:lstStyle/>
          <a:p>
            <a:r>
              <a:rPr lang="en-GB" altLang="en-US"/>
              <a:t>The Warburg hypothesis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01778"/>
            <a:ext cx="3168287" cy="279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29A2B4-AC60-4CC6-9650-6A05D2899EC4}"/>
              </a:ext>
            </a:extLst>
          </p:cNvPr>
          <p:cNvSpPr/>
          <p:nvPr/>
        </p:nvSpPr>
        <p:spPr>
          <a:xfrm>
            <a:off x="3589000" y="1484784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448EA4-2571-4AE2-A23D-9E0879ADB85F}"/>
              </a:ext>
            </a:extLst>
          </p:cNvPr>
          <p:cNvGrpSpPr>
            <a:grpSpLocks/>
          </p:cNvGrpSpPr>
          <p:nvPr/>
        </p:nvGrpSpPr>
        <p:grpSpPr bwMode="auto">
          <a:xfrm>
            <a:off x="1607711" y="1557164"/>
            <a:ext cx="1956177" cy="1108075"/>
            <a:chOff x="1546296" y="2963863"/>
            <a:chExt cx="1956177" cy="1108079"/>
          </a:xfrm>
        </p:grpSpPr>
        <p:sp>
          <p:nvSpPr>
            <p:cNvPr id="19" name="Right Arrow 7">
              <a:extLst>
                <a:ext uri="{FF2B5EF4-FFF2-40B4-BE49-F238E27FC236}">
                  <a16:creationId xmlns:a16="http://schemas.microsoft.com/office/drawing/2014/main" id="{E7ECBB70-D38F-417B-8404-99DBC2F18EE7}"/>
                </a:ext>
              </a:extLst>
            </p:cNvPr>
            <p:cNvSpPr/>
            <p:nvPr/>
          </p:nvSpPr>
          <p:spPr>
            <a:xfrm>
              <a:off x="1654246" y="3357564"/>
              <a:ext cx="1714500" cy="71437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FA8E9C-9631-4FA5-BB22-C78C1D2A60BA}"/>
                </a:ext>
              </a:extLst>
            </p:cNvPr>
            <p:cNvSpPr txBox="1"/>
            <p:nvPr/>
          </p:nvSpPr>
          <p:spPr>
            <a:xfrm>
              <a:off x="1546296" y="2963863"/>
              <a:ext cx="1956177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Injury of respiration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EB8739-1337-4069-9D4D-189AD845FED2}"/>
              </a:ext>
            </a:extLst>
          </p:cNvPr>
          <p:cNvGrpSpPr>
            <a:grpSpLocks/>
          </p:cNvGrpSpPr>
          <p:nvPr/>
        </p:nvGrpSpPr>
        <p:grpSpPr bwMode="auto">
          <a:xfrm>
            <a:off x="3709987" y="1557164"/>
            <a:ext cx="1796712" cy="1108075"/>
            <a:chOff x="3620464" y="2963863"/>
            <a:chExt cx="1796725" cy="1108079"/>
          </a:xfrm>
        </p:grpSpPr>
        <p:sp>
          <p:nvSpPr>
            <p:cNvPr id="22" name="Right Arrow 10">
              <a:extLst>
                <a:ext uri="{FF2B5EF4-FFF2-40B4-BE49-F238E27FC236}">
                  <a16:creationId xmlns:a16="http://schemas.microsoft.com/office/drawing/2014/main" id="{5FEE701B-6FB1-4D57-A4C9-681D4A1A4BDE}"/>
                </a:ext>
              </a:extLst>
            </p:cNvPr>
            <p:cNvSpPr/>
            <p:nvPr/>
          </p:nvSpPr>
          <p:spPr>
            <a:xfrm>
              <a:off x="3620464" y="3357564"/>
              <a:ext cx="1714512" cy="71437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848504-5949-480A-9D59-3C0CA676D140}"/>
                </a:ext>
              </a:extLst>
            </p:cNvPr>
            <p:cNvSpPr txBox="1"/>
            <p:nvPr/>
          </p:nvSpPr>
          <p:spPr>
            <a:xfrm>
              <a:off x="3626814" y="2963863"/>
              <a:ext cx="1790375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Aerobic glycolysis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0D152A-3951-4153-808E-BA6EC11179B3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1557164"/>
            <a:ext cx="1792991" cy="1108075"/>
            <a:chOff x="5784471" y="2963863"/>
            <a:chExt cx="1792990" cy="1108079"/>
          </a:xfrm>
        </p:grpSpPr>
        <p:sp>
          <p:nvSpPr>
            <p:cNvPr id="25" name="Right Arrow 13">
              <a:extLst>
                <a:ext uri="{FF2B5EF4-FFF2-40B4-BE49-F238E27FC236}">
                  <a16:creationId xmlns:a16="http://schemas.microsoft.com/office/drawing/2014/main" id="{C93DC9A8-90D2-47F1-8391-482A207E9B7E}"/>
                </a:ext>
              </a:extLst>
            </p:cNvPr>
            <p:cNvSpPr/>
            <p:nvPr/>
          </p:nvSpPr>
          <p:spPr>
            <a:xfrm>
              <a:off x="5797171" y="3357564"/>
              <a:ext cx="1646261" cy="714378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1D1E32-0D22-4C8D-AD00-19F66940D2A8}"/>
                </a:ext>
              </a:extLst>
            </p:cNvPr>
            <p:cNvSpPr txBox="1"/>
            <p:nvPr/>
          </p:nvSpPr>
          <p:spPr>
            <a:xfrm>
              <a:off x="5784471" y="2963863"/>
              <a:ext cx="1792990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De-differentiation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141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1856294" y="3551942"/>
            <a:ext cx="5423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/>
              <a:t>[</a:t>
            </a:r>
            <a:r>
              <a:rPr lang="en-US" sz="1400" b="1" baseline="30000" dirty="0"/>
              <a:t>18</a:t>
            </a:r>
            <a:r>
              <a:rPr lang="en-US" sz="1400" b="1" dirty="0"/>
              <a:t>F]flouro-2-deoxyglucose (FDG) Positron Emission Tomography (PET)</a:t>
            </a:r>
            <a:endParaRPr lang="en-GB" sz="1400" b="1" dirty="0"/>
          </a:p>
        </p:txBody>
      </p:sp>
      <p:pic>
        <p:nvPicPr>
          <p:cNvPr id="2050" name="Picture 2" descr="http://clincancerres.aacrjournals.org/content/11/8/2785/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94" y="1113795"/>
            <a:ext cx="5423248" cy="243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68" y="3942666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1989CF-A7F0-4D13-84B1-4854D359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Aerobic glycolysis in cancer</a:t>
            </a:r>
          </a:p>
        </p:txBody>
      </p:sp>
    </p:spTree>
    <p:extLst>
      <p:ext uri="{BB962C8B-B14F-4D97-AF65-F5344CB8AC3E}">
        <p14:creationId xmlns:p14="http://schemas.microsoft.com/office/powerpoint/2010/main" val="33484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FDG-PET shows increase in glucose uptake in cancer</a:t>
            </a:r>
          </a:p>
        </p:txBody>
      </p:sp>
      <p:pic>
        <p:nvPicPr>
          <p:cNvPr id="3074" name="Picture 2" descr="https://upload.wikimedia.org/wikipedia/commons/thumb/3/3d/PET-MIPS-anim.gif/220px-PET-MIPS-anim.gif">
            <a:extLst>
              <a:ext uri="{FF2B5EF4-FFF2-40B4-BE49-F238E27FC236}">
                <a16:creationId xmlns:a16="http://schemas.microsoft.com/office/drawing/2014/main" id="{B64E66C2-E052-49DD-ADDD-C696B7E674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245" y="692696"/>
            <a:ext cx="3786971" cy="569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21539B-4DBE-4F83-8BA0-91485138AF4C}"/>
              </a:ext>
            </a:extLst>
          </p:cNvPr>
          <p:cNvSpPr/>
          <p:nvPr/>
        </p:nvSpPr>
        <p:spPr>
          <a:xfrm>
            <a:off x="1403648" y="6390366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Myriad Pro" panose="020B0503030403020204"/>
              </a:rPr>
              <a:t>https://en.wikipedia.org/wiki/Positron_emission_tomography</a:t>
            </a:r>
          </a:p>
        </p:txBody>
      </p:sp>
    </p:spTree>
    <p:extLst>
      <p:ext uri="{BB962C8B-B14F-4D97-AF65-F5344CB8AC3E}">
        <p14:creationId xmlns:p14="http://schemas.microsoft.com/office/powerpoint/2010/main" val="2745167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State-of-the-art imaging of cancer metabolism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02"/>
          <a:stretch/>
        </p:blipFill>
        <p:spPr bwMode="auto">
          <a:xfrm>
            <a:off x="72816" y="1144160"/>
            <a:ext cx="9010650" cy="281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90" y="4221088"/>
            <a:ext cx="6543675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98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-26988"/>
            <a:ext cx="9144000" cy="114300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800" dirty="0"/>
              <a:t>State-of-the-art imaging of cancer metabolism</a:t>
            </a:r>
          </a:p>
        </p:txBody>
      </p:sp>
      <p:pic>
        <p:nvPicPr>
          <p:cNvPr id="10245" name="Picture 2" descr="http://www.nature.com/nature/journal/v453/n7197/images/nature07017-f4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3"/>
          <a:stretch>
            <a:fillRect/>
          </a:stretch>
        </p:blipFill>
        <p:spPr bwMode="auto">
          <a:xfrm>
            <a:off x="733967" y="1341438"/>
            <a:ext cx="7678737" cy="316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187624" y="1341438"/>
            <a:ext cx="2647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000" dirty="0"/>
              <a:t>subcutaneously implanted EL4 tumour 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5580063" y="1341438"/>
            <a:ext cx="647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000"/>
              <a:t>pH map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4883621"/>
            <a:ext cx="6696075" cy="120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033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4D84B2-B904-4A63-9BB5-22BAD2676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Consequences of aerobic glycolysis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1F462-B70A-45E1-9C93-C7F8DA2F2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69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160"/>
            <a:ext cx="9180512" cy="1143000"/>
          </a:xfrm>
        </p:spPr>
        <p:txBody>
          <a:bodyPr>
            <a:normAutofit/>
          </a:bodyPr>
          <a:lstStyle/>
          <a:p>
            <a:r>
              <a:rPr lang="en-GB" sz="2800" dirty="0"/>
              <a:t>Dysregulated metabolism is a hallmark of cancer</a:t>
            </a:r>
          </a:p>
        </p:txBody>
      </p:sp>
      <p:sp>
        <p:nvSpPr>
          <p:cNvPr id="4" name="Rectangle 3"/>
          <p:cNvSpPr/>
          <p:nvPr/>
        </p:nvSpPr>
        <p:spPr>
          <a:xfrm>
            <a:off x="-8849" y="6362164"/>
            <a:ext cx="647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Myriad Pro" pitchFamily="34" charset="0"/>
              </a:rPr>
              <a:t>Douglas </a:t>
            </a:r>
            <a:r>
              <a:rPr lang="en-GB" sz="1400" dirty="0" err="1">
                <a:latin typeface="Myriad Pro" pitchFamily="34" charset="0"/>
              </a:rPr>
              <a:t>Hanahan</a:t>
            </a:r>
            <a:r>
              <a:rPr lang="en-GB" sz="1400" dirty="0">
                <a:latin typeface="Myriad Pro" pitchFamily="34" charset="0"/>
              </a:rPr>
              <a:t>, Robert A. Weinberg; </a:t>
            </a:r>
            <a:r>
              <a:rPr lang="en-GB" sz="1400" b="1" dirty="0">
                <a:latin typeface="Myriad Pro" pitchFamily="34" charset="0"/>
              </a:rPr>
              <a:t>Hallmarks of Cancer: next generation</a:t>
            </a:r>
          </a:p>
          <a:p>
            <a:r>
              <a:rPr lang="en-GB" sz="1400" dirty="0">
                <a:latin typeface="Myriad Pro" pitchFamily="34" charset="0"/>
              </a:rPr>
              <a:t>Cell, Volume 144, Issue 5, p646–674, 4 March 2011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A5EF9C4-2A5C-4171-88D8-34CF667A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20688"/>
            <a:ext cx="8451850" cy="558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986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9163"/>
            <a:ext cx="66294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it all about ATP?</a:t>
            </a:r>
          </a:p>
        </p:txBody>
      </p:sp>
    </p:spTree>
    <p:extLst>
      <p:ext uri="{BB962C8B-B14F-4D97-AF65-F5344CB8AC3E}">
        <p14:creationId xmlns:p14="http://schemas.microsoft.com/office/powerpoint/2010/main" val="151404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Aerobic glycolysis </a:t>
            </a:r>
            <a:r>
              <a:rPr lang="en-GB" sz="2800" dirty="0">
                <a:solidFill>
                  <a:srgbClr val="FF0000"/>
                </a:solidFill>
              </a:rPr>
              <a:t>supports proliferation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06732"/>
            <a:ext cx="6424365" cy="5574596"/>
          </a:xfrm>
        </p:spPr>
      </p:pic>
    </p:spTree>
    <p:extLst>
      <p:ext uri="{BB962C8B-B14F-4D97-AF65-F5344CB8AC3E}">
        <p14:creationId xmlns:p14="http://schemas.microsoft.com/office/powerpoint/2010/main" val="2945323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Aerobic glycolysis and migration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27" y="1772816"/>
            <a:ext cx="7711405" cy="333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484784"/>
            <a:ext cx="5081389" cy="391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9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0"/>
            <a:ext cx="9144000" cy="1143000"/>
          </a:xfrm>
        </p:spPr>
        <p:txBody>
          <a:bodyPr>
            <a:normAutofit/>
          </a:bodyPr>
          <a:lstStyle/>
          <a:p>
            <a:r>
              <a:rPr lang="en-GB" sz="2800" dirty="0"/>
              <a:t>Overexpression of glycolytic enzymes drive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F6053-6754-438D-BE42-E0BDD03E9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94" y="908720"/>
            <a:ext cx="7401714" cy="5798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3F32FD-656C-4149-98EB-82F62CD1D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725144"/>
            <a:ext cx="413037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801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glycolysis up-regulated in cancer?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42AEC9-5BCD-4B61-ABCD-C9E28D78E205}"/>
              </a:ext>
            </a:extLst>
          </p:cNvPr>
          <p:cNvSpPr txBox="1">
            <a:spLocks/>
          </p:cNvSpPr>
          <p:nvPr/>
        </p:nvSpPr>
        <p:spPr>
          <a:xfrm>
            <a:off x="457200" y="1700808"/>
            <a:ext cx="8229600" cy="3456384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Aerobic glycolysis is a hallmark of cancer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Yet, Aerobic glycolysis is a characteristic of most proliferating cells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Aerobic glycolysis provides building blocks for cancer cell growth</a:t>
            </a:r>
          </a:p>
          <a:p>
            <a:pPr marL="0" indent="0" algn="ctr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60767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/>
          <a:lstStyle/>
          <a:p>
            <a:r>
              <a:rPr lang="en-GB" altLang="en-US"/>
              <a:t>The Warburg hypothesis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42" y="3673786"/>
            <a:ext cx="4401932" cy="218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0D3D06-885B-4E9B-8C97-103BDB0ECCF9}"/>
              </a:ext>
            </a:extLst>
          </p:cNvPr>
          <p:cNvSpPr/>
          <p:nvPr/>
        </p:nvSpPr>
        <p:spPr>
          <a:xfrm>
            <a:off x="5586592" y="1484784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FC961-F324-4E16-9E03-29EB7ED7F2EC}"/>
              </a:ext>
            </a:extLst>
          </p:cNvPr>
          <p:cNvGrpSpPr>
            <a:grpSpLocks/>
          </p:cNvGrpSpPr>
          <p:nvPr/>
        </p:nvGrpSpPr>
        <p:grpSpPr bwMode="auto">
          <a:xfrm>
            <a:off x="1607711" y="1557164"/>
            <a:ext cx="1956177" cy="1108075"/>
            <a:chOff x="1546296" y="2963863"/>
            <a:chExt cx="1956177" cy="1108079"/>
          </a:xfrm>
        </p:grpSpPr>
        <p:sp>
          <p:nvSpPr>
            <p:cNvPr id="19" name="Right Arrow 7">
              <a:extLst>
                <a:ext uri="{FF2B5EF4-FFF2-40B4-BE49-F238E27FC236}">
                  <a16:creationId xmlns:a16="http://schemas.microsoft.com/office/drawing/2014/main" id="{52BD9C32-773C-442D-AFAD-0063C17B8326}"/>
                </a:ext>
              </a:extLst>
            </p:cNvPr>
            <p:cNvSpPr/>
            <p:nvPr/>
          </p:nvSpPr>
          <p:spPr>
            <a:xfrm>
              <a:off x="1654246" y="3357564"/>
              <a:ext cx="1714500" cy="71437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ECF580-E1BB-4ADF-B2E9-1EE58F41A0E0}"/>
                </a:ext>
              </a:extLst>
            </p:cNvPr>
            <p:cNvSpPr txBox="1"/>
            <p:nvPr/>
          </p:nvSpPr>
          <p:spPr>
            <a:xfrm>
              <a:off x="1546296" y="2963863"/>
              <a:ext cx="1956177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Injury of respiration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51B735-05E6-4344-BCE2-821D22C0C7CA}"/>
              </a:ext>
            </a:extLst>
          </p:cNvPr>
          <p:cNvGrpSpPr>
            <a:grpSpLocks/>
          </p:cNvGrpSpPr>
          <p:nvPr/>
        </p:nvGrpSpPr>
        <p:grpSpPr bwMode="auto">
          <a:xfrm>
            <a:off x="3709987" y="1557164"/>
            <a:ext cx="1796712" cy="1108075"/>
            <a:chOff x="3620464" y="2963863"/>
            <a:chExt cx="1796725" cy="1108079"/>
          </a:xfrm>
        </p:grpSpPr>
        <p:sp>
          <p:nvSpPr>
            <p:cNvPr id="22" name="Right Arrow 10">
              <a:extLst>
                <a:ext uri="{FF2B5EF4-FFF2-40B4-BE49-F238E27FC236}">
                  <a16:creationId xmlns:a16="http://schemas.microsoft.com/office/drawing/2014/main" id="{D06107C8-1074-4C05-8EA4-B7389AAF590B}"/>
                </a:ext>
              </a:extLst>
            </p:cNvPr>
            <p:cNvSpPr/>
            <p:nvPr/>
          </p:nvSpPr>
          <p:spPr>
            <a:xfrm>
              <a:off x="3620464" y="3357564"/>
              <a:ext cx="1714512" cy="71437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EC52C8-D090-4798-9F59-431C5890C039}"/>
                </a:ext>
              </a:extLst>
            </p:cNvPr>
            <p:cNvSpPr txBox="1"/>
            <p:nvPr/>
          </p:nvSpPr>
          <p:spPr>
            <a:xfrm>
              <a:off x="3626814" y="2963863"/>
              <a:ext cx="1790375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Aerobic glycolysis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2D6E35-F19D-4429-BFC3-421CB5552511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1557164"/>
            <a:ext cx="1792991" cy="1108075"/>
            <a:chOff x="5784471" y="2963863"/>
            <a:chExt cx="1792990" cy="1108079"/>
          </a:xfrm>
        </p:grpSpPr>
        <p:sp>
          <p:nvSpPr>
            <p:cNvPr id="25" name="Right Arrow 13">
              <a:extLst>
                <a:ext uri="{FF2B5EF4-FFF2-40B4-BE49-F238E27FC236}">
                  <a16:creationId xmlns:a16="http://schemas.microsoft.com/office/drawing/2014/main" id="{005DF766-4B8B-43A6-B779-529F04C9B941}"/>
                </a:ext>
              </a:extLst>
            </p:cNvPr>
            <p:cNvSpPr/>
            <p:nvPr/>
          </p:nvSpPr>
          <p:spPr>
            <a:xfrm>
              <a:off x="5797171" y="3357564"/>
              <a:ext cx="1646261" cy="71437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ED4937-8D34-43DC-9BC1-15498B27E45B}"/>
                </a:ext>
              </a:extLst>
            </p:cNvPr>
            <p:cNvSpPr txBox="1"/>
            <p:nvPr/>
          </p:nvSpPr>
          <p:spPr>
            <a:xfrm>
              <a:off x="5784471" y="2963863"/>
              <a:ext cx="1792990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De-differentiation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762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Aerobic glycolysis and  “</a:t>
            </a:r>
            <a:r>
              <a:rPr lang="en-GB" dirty="0" err="1"/>
              <a:t>stemness</a:t>
            </a:r>
            <a:r>
              <a:rPr lang="en-GB" dirty="0"/>
              <a:t>”</a:t>
            </a:r>
          </a:p>
        </p:txBody>
      </p:sp>
      <p:pic>
        <p:nvPicPr>
          <p:cNvPr id="11" name="Picture 3" descr="D:\kuloth\2014\March\14-03-2014\nrm_issue\slides_img\nrm3772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7" y="1398443"/>
            <a:ext cx="7708087" cy="406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1679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Cancer stem cells and plasticity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75053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42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Can we exploit altered cancer metabolism as therapeutic strategy?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EDD66-EAF7-45FD-A605-7DB07587D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CC56A0B-E605-4BCF-AF07-07C9DD71C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7" r="35587"/>
          <a:stretch/>
        </p:blipFill>
        <p:spPr bwMode="auto">
          <a:xfrm rot="5400000">
            <a:off x="3933667" y="-181139"/>
            <a:ext cx="1787654" cy="670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449C6B-ED52-4999-9F9D-A71D2E00B203}"/>
              </a:ext>
            </a:extLst>
          </p:cNvPr>
          <p:cNvSpPr txBox="1"/>
          <p:nvPr/>
        </p:nvSpPr>
        <p:spPr>
          <a:xfrm>
            <a:off x="3198043" y="2594635"/>
            <a:ext cx="195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metabolism</a:t>
            </a:r>
          </a:p>
        </p:txBody>
      </p:sp>
    </p:spTree>
    <p:extLst>
      <p:ext uri="{BB962C8B-B14F-4D97-AF65-F5344CB8AC3E}">
        <p14:creationId xmlns:p14="http://schemas.microsoft.com/office/powerpoint/2010/main" val="3953513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1160"/>
            <a:ext cx="9793088" cy="1143000"/>
          </a:xfrm>
        </p:spPr>
        <p:txBody>
          <a:bodyPr>
            <a:normAutofit/>
          </a:bodyPr>
          <a:lstStyle/>
          <a:p>
            <a:r>
              <a:rPr lang="en-GB" sz="2800" dirty="0"/>
              <a:t>The first example of targeting cancer metabolism?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6393376" cy="2955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childrenshospital.org/gallery/Gallery49/1far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98" y="2420888"/>
            <a:ext cx="1509613" cy="150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2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 flipH="1" flipV="1">
            <a:off x="1884189" y="3894262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9A6D53-7DB7-495B-AEE1-9F979CA3646E}"/>
              </a:ext>
            </a:extLst>
          </p:cNvPr>
          <p:cNvCxnSpPr>
            <a:cxnSpLocks/>
          </p:cNvCxnSpPr>
          <p:nvPr/>
        </p:nvCxnSpPr>
        <p:spPr>
          <a:xfrm flipV="1">
            <a:off x="580405" y="2566059"/>
            <a:ext cx="1" cy="28099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1455772" y="1551451"/>
            <a:ext cx="0" cy="130604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260099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>
            <a:normAutofit fontScale="90000"/>
          </a:bodyPr>
          <a:lstStyle/>
          <a:p>
            <a:r>
              <a:rPr lang="en-GB" altLang="en-US" sz="3600" dirty="0"/>
              <a:t>Cancer and metabolism: when it all started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42875" y="2428875"/>
            <a:ext cx="3205163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4909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1924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35696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observed the increased glycolysis in cancer cell</a:t>
            </a:r>
          </a:p>
        </p:txBody>
      </p:sp>
      <p:pic>
        <p:nvPicPr>
          <p:cNvPr id="2050" name="Picture 2" descr="http://upload.wikimedia.org/wikipedia/commons/7/77/Bundesarchiv_Bild_102-12525,_Otto_Heinrich_Warbu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37" y="1040357"/>
            <a:ext cx="5219799" cy="363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20877" y="414508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1912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85354" y="4432527"/>
            <a:ext cx="1214438" cy="87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Wassermann </a:t>
            </a:r>
            <a:r>
              <a:rPr lang="en-GB" altLang="en-US" sz="1200" dirty="0">
                <a:latin typeface="Myriad Pro" pitchFamily="34" charset="0"/>
              </a:rPr>
              <a:t>hypothesised a role of deregulated respiration in cancer cell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730"/>
          <a:stretch/>
        </p:blipFill>
        <p:spPr>
          <a:xfrm>
            <a:off x="5036369" y="530591"/>
            <a:ext cx="2362535" cy="622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4139644" y="672208"/>
            <a:ext cx="3650555" cy="5229470"/>
            <a:chOff x="3563888" y="836712"/>
            <a:chExt cx="3650555" cy="522947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836712"/>
              <a:ext cx="3650555" cy="4919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5745843"/>
              <a:ext cx="3650555" cy="3203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128705" y="285749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1890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02973" y="672208"/>
            <a:ext cx="1214438" cy="87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Muller </a:t>
            </a:r>
            <a:r>
              <a:rPr lang="en-GB" altLang="en-US" sz="1200" dirty="0">
                <a:latin typeface="Myriad Pro" pitchFamily="34" charset="0"/>
              </a:rPr>
              <a:t>observed aberrant metabolism in urine of cancer patients</a:t>
            </a:r>
          </a:p>
        </p:txBody>
      </p:sp>
      <p:pic>
        <p:nvPicPr>
          <p:cNvPr id="23" name="Picture 22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C9DF1CA4-1856-4C66-BE1C-8BB959AF79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86" y="838122"/>
            <a:ext cx="3318048" cy="54258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E78EB3-7C6E-419F-8F65-A3E97BF88D65}"/>
              </a:ext>
            </a:extLst>
          </p:cNvPr>
          <p:cNvSpPr txBox="1"/>
          <p:nvPr/>
        </p:nvSpPr>
        <p:spPr>
          <a:xfrm>
            <a:off x="298918" y="284704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1887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19C9C1-D05C-43AE-938C-B4BB55F8D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14" y="1597164"/>
            <a:ext cx="1214438" cy="99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Freund </a:t>
            </a:r>
            <a:r>
              <a:rPr lang="en-GB" altLang="en-US" sz="1200" dirty="0">
                <a:latin typeface="Myriad Pro" pitchFamily="34" charset="0"/>
              </a:rPr>
              <a:t>proposed that blood </a:t>
            </a:r>
            <a:r>
              <a:rPr lang="en-GB" altLang="en-US" sz="1200" dirty="0" err="1">
                <a:latin typeface="Myriad Pro" pitchFamily="34" charset="0"/>
              </a:rPr>
              <a:t>cancercells</a:t>
            </a:r>
            <a:r>
              <a:rPr lang="en-GB" altLang="en-US" sz="1200" dirty="0">
                <a:latin typeface="Myriad Pro" pitchFamily="34" charset="0"/>
              </a:rPr>
              <a:t>  can be killed by reducing glucose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868144" y="1052736"/>
            <a:ext cx="1696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b="1" dirty="0">
                <a:latin typeface="Myriad Pro" pitchFamily="34" charset="0"/>
              </a:rPr>
              <a:t>Otto Warburg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13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2" grpId="0"/>
      <p:bldP spid="21" grpId="0"/>
      <p:bldP spid="26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Targeting cancer metabolism (2010)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4" y="1141150"/>
            <a:ext cx="76200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406733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2HG</a:t>
            </a:r>
          </a:p>
        </p:txBody>
      </p:sp>
      <p:sp>
        <p:nvSpPr>
          <p:cNvPr id="5" name="Arc 4"/>
          <p:cNvSpPr/>
          <p:nvPr/>
        </p:nvSpPr>
        <p:spPr>
          <a:xfrm rot="10800000">
            <a:off x="5076056" y="4077071"/>
            <a:ext cx="864096" cy="998821"/>
          </a:xfrm>
          <a:prstGeom prst="arc">
            <a:avLst>
              <a:gd name="adj1" fmla="val 16200000"/>
              <a:gd name="adj2" fmla="val 1403336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4819124" y="4581128"/>
            <a:ext cx="542136" cy="307777"/>
            <a:chOff x="202696" y="3970919"/>
            <a:chExt cx="542136" cy="307777"/>
          </a:xfrm>
        </p:grpSpPr>
        <p:sp>
          <p:nvSpPr>
            <p:cNvPr id="7" name="Oval 6"/>
            <p:cNvSpPr/>
            <p:nvPr/>
          </p:nvSpPr>
          <p:spPr>
            <a:xfrm>
              <a:off x="251520" y="4005064"/>
              <a:ext cx="432048" cy="24693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2696" y="3970919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IDH*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9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Targeting cancer metabolism (2018)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406733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2HG</a:t>
            </a:r>
          </a:p>
        </p:txBody>
      </p:sp>
      <p:sp>
        <p:nvSpPr>
          <p:cNvPr id="5" name="Arc 4"/>
          <p:cNvSpPr/>
          <p:nvPr/>
        </p:nvSpPr>
        <p:spPr>
          <a:xfrm rot="10800000">
            <a:off x="5076056" y="4077071"/>
            <a:ext cx="864096" cy="998821"/>
          </a:xfrm>
          <a:prstGeom prst="arc">
            <a:avLst>
              <a:gd name="adj1" fmla="val 16200000"/>
              <a:gd name="adj2" fmla="val 1403336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4819124" y="4581128"/>
            <a:ext cx="542136" cy="307777"/>
            <a:chOff x="202696" y="3970919"/>
            <a:chExt cx="542136" cy="307777"/>
          </a:xfrm>
        </p:grpSpPr>
        <p:sp>
          <p:nvSpPr>
            <p:cNvPr id="7" name="Oval 6"/>
            <p:cNvSpPr/>
            <p:nvPr/>
          </p:nvSpPr>
          <p:spPr>
            <a:xfrm>
              <a:off x="251520" y="4005064"/>
              <a:ext cx="432048" cy="24693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2696" y="3970919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IDH*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BE864B-39C9-4509-A77D-B9B3EDE2B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784976" cy="66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IDH and GLS inhibitors are in clinic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68621"/>
            <a:ext cx="82296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820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9" y="116632"/>
            <a:ext cx="8069341" cy="61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3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Resistance through metabolic reprogramming</a:t>
            </a:r>
          </a:p>
        </p:txBody>
      </p:sp>
      <p:pic>
        <p:nvPicPr>
          <p:cNvPr id="1026" name="Picture 2" descr="Figure thumbnail fx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8"/>
          <a:stretch/>
        </p:blipFill>
        <p:spPr bwMode="auto">
          <a:xfrm>
            <a:off x="2159732" y="862610"/>
            <a:ext cx="4860540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5" name="Straight Connector 4"/>
          <p:cNvCxnSpPr/>
          <p:nvPr/>
        </p:nvCxnSpPr>
        <p:spPr>
          <a:xfrm flipV="1">
            <a:off x="107504" y="548680"/>
            <a:ext cx="89289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4388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2"/>
            <a:ext cx="8229600" cy="452596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b="1" dirty="0"/>
              <a:t>Metabolism of cancer cells is different from that of normal cells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Dysregulated metabolism can drive oncogenic processes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Altered metabolism offers a therapeutic window to target cancer cells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Conclusions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7504" y="548680"/>
            <a:ext cx="89289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21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references &amp;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b="1" dirty="0"/>
              <a:t>O. Warburg</a:t>
            </a:r>
            <a:r>
              <a:rPr lang="en-GB" sz="1600" dirty="0"/>
              <a:t>,  On the origin of cancer cells, Science, 1956</a:t>
            </a:r>
          </a:p>
          <a:p>
            <a:r>
              <a:rPr lang="en-GB" sz="1600" b="1" dirty="0"/>
              <a:t>JS. Flier et al.  </a:t>
            </a:r>
            <a:r>
              <a:rPr lang="en-GB" sz="1600" dirty="0"/>
              <a:t>Elevated levels of glucose transport and transporter messenger RNA are induced by </a:t>
            </a:r>
            <a:r>
              <a:rPr lang="en-GB" sz="1600" dirty="0" err="1"/>
              <a:t>ras</a:t>
            </a:r>
            <a:r>
              <a:rPr lang="en-GB" sz="1600" dirty="0"/>
              <a:t> or </a:t>
            </a:r>
            <a:r>
              <a:rPr lang="en-GB" sz="1600" dirty="0" err="1"/>
              <a:t>src</a:t>
            </a:r>
            <a:r>
              <a:rPr lang="en-GB" sz="1600" dirty="0"/>
              <a:t> oncogenes. </a:t>
            </a:r>
            <a:r>
              <a:rPr lang="en-GB" sz="1600" b="1" dirty="0"/>
              <a:t>Science</a:t>
            </a:r>
            <a:r>
              <a:rPr lang="en-GB" sz="1600" dirty="0"/>
              <a:t>,</a:t>
            </a:r>
            <a:r>
              <a:rPr lang="en-GB" sz="1600" b="1" dirty="0"/>
              <a:t> 1987</a:t>
            </a:r>
          </a:p>
          <a:p>
            <a:r>
              <a:rPr lang="en-GB" sz="1600" b="1" dirty="0"/>
              <a:t>H. Shim et al. c</a:t>
            </a:r>
            <a:r>
              <a:rPr lang="en-GB" sz="1600" dirty="0"/>
              <a:t>-</a:t>
            </a:r>
            <a:r>
              <a:rPr lang="en-GB" sz="1600" dirty="0" err="1"/>
              <a:t>Myc</a:t>
            </a:r>
            <a:r>
              <a:rPr lang="en-GB" sz="1600" dirty="0"/>
              <a:t> transactivation of </a:t>
            </a:r>
            <a:r>
              <a:rPr lang="en-GB" sz="1600" i="1" dirty="0"/>
              <a:t>LDH-A</a:t>
            </a:r>
            <a:r>
              <a:rPr lang="en-GB" sz="1600" dirty="0"/>
              <a:t>: Implications for </a:t>
            </a:r>
            <a:r>
              <a:rPr lang="en-GB" sz="1600" dirty="0" err="1"/>
              <a:t>tumor</a:t>
            </a:r>
            <a:r>
              <a:rPr lang="en-GB" sz="1600" dirty="0"/>
              <a:t> metabolism and growth, </a:t>
            </a:r>
            <a:r>
              <a:rPr lang="en-GB" sz="1600" b="1" dirty="0"/>
              <a:t>PNAS</a:t>
            </a:r>
            <a:r>
              <a:rPr lang="en-GB" sz="1600" dirty="0"/>
              <a:t>, 1998</a:t>
            </a:r>
            <a:endParaRPr lang="en-GB" sz="1600" b="1" dirty="0"/>
          </a:p>
          <a:p>
            <a:r>
              <a:rPr lang="en-GB" sz="1600" b="1" dirty="0"/>
              <a:t>D. </a:t>
            </a:r>
            <a:r>
              <a:rPr lang="en-GB" sz="1600" b="1" dirty="0" err="1"/>
              <a:t>Hanahan</a:t>
            </a:r>
            <a:r>
              <a:rPr lang="en-GB" sz="1600" b="1" dirty="0"/>
              <a:t> and RA. Weinberg</a:t>
            </a:r>
            <a:r>
              <a:rPr lang="en-GB" sz="1600" dirty="0"/>
              <a:t>, Hallmarks of Cancer: next generation, </a:t>
            </a:r>
            <a:r>
              <a:rPr lang="en-GB" sz="1600" b="1" dirty="0"/>
              <a:t>Cell</a:t>
            </a:r>
            <a:r>
              <a:rPr lang="en-GB" sz="1600" dirty="0"/>
              <a:t>, 2011</a:t>
            </a:r>
          </a:p>
          <a:p>
            <a:r>
              <a:rPr lang="en-GB" sz="1600" b="1" dirty="0"/>
              <a:t>Gaude and Frezza,</a:t>
            </a:r>
            <a:r>
              <a:rPr lang="en-GB" sz="1600" dirty="0"/>
              <a:t> Tissue-specific and convergent metabolic transformation of cancer correlates with metastatic potential and patient survival, </a:t>
            </a:r>
            <a:r>
              <a:rPr lang="en-GB" sz="1600" b="1" dirty="0"/>
              <a:t>Nat </a:t>
            </a:r>
            <a:r>
              <a:rPr lang="en-GB" sz="1600" b="1" dirty="0" err="1"/>
              <a:t>Comms</a:t>
            </a:r>
            <a:r>
              <a:rPr lang="en-GB" sz="1600" dirty="0"/>
              <a:t>,</a:t>
            </a:r>
            <a:r>
              <a:rPr lang="en-GB" sz="1600" b="1" dirty="0"/>
              <a:t> </a:t>
            </a:r>
            <a:r>
              <a:rPr lang="en-GB" sz="1600" dirty="0"/>
              <a:t>2016</a:t>
            </a:r>
          </a:p>
          <a:p>
            <a:r>
              <a:rPr lang="en-GB" sz="1600" b="1" dirty="0"/>
              <a:t>Pavlova and Thompson</a:t>
            </a:r>
            <a:r>
              <a:rPr lang="en-GB" sz="1600" dirty="0"/>
              <a:t>, The emerging hallmarks of cancer metabolism, </a:t>
            </a:r>
            <a:r>
              <a:rPr lang="en-GB" sz="1600" b="1" dirty="0"/>
              <a:t>Cell Metabolism</a:t>
            </a:r>
            <a:r>
              <a:rPr lang="en-GB" sz="1600" dirty="0"/>
              <a:t>, 2016</a:t>
            </a:r>
          </a:p>
          <a:p>
            <a:r>
              <a:rPr lang="en-US" altLang="en-US" sz="1600" b="1" dirty="0"/>
              <a:t>Sanderson et al</a:t>
            </a:r>
            <a:r>
              <a:rPr lang="en-US" altLang="en-US" sz="1600" i="1" dirty="0"/>
              <a:t>, </a:t>
            </a:r>
            <a:r>
              <a:rPr lang="en-US" altLang="en-US" sz="1600" dirty="0"/>
              <a:t>Revisiting the Warburg Effect: Some Tumors Hold Their Breath, </a:t>
            </a:r>
            <a:r>
              <a:rPr lang="en-US" altLang="en-US" sz="1600" b="1" dirty="0"/>
              <a:t>Cell Metabolism</a:t>
            </a:r>
            <a:r>
              <a:rPr lang="en-US" altLang="en-US" sz="1600" dirty="0"/>
              <a:t> 2018 </a:t>
            </a:r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/>
              <a:t>Follow us on twitter @</a:t>
            </a:r>
            <a:r>
              <a:rPr lang="en-GB" sz="1600" b="1" dirty="0" err="1"/>
              <a:t>Frezzalab</a:t>
            </a:r>
            <a:endParaRPr lang="en-GB" sz="1600" b="1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90725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hape 73"/>
          <p:cNvCxnSpPr/>
          <p:nvPr/>
        </p:nvCxnSpPr>
        <p:spPr>
          <a:xfrm rot="10800000" flipV="1">
            <a:off x="3355975" y="2432050"/>
            <a:ext cx="566738" cy="428625"/>
          </a:xfrm>
          <a:prstGeom prst="bentConnector3">
            <a:avLst>
              <a:gd name="adj1" fmla="val 1010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134394" y="3928269"/>
            <a:ext cx="85725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3701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490663" y="2606675"/>
            <a:ext cx="500062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918619" y="2570956"/>
            <a:ext cx="5715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1635125" y="2324100"/>
            <a:ext cx="139223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955675" y="4249738"/>
            <a:ext cx="150018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177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/>
          <a:lstStyle/>
          <a:p>
            <a:r>
              <a:rPr lang="en-GB" altLang="en-US" sz="3600" dirty="0"/>
              <a:t>The timeline of cancer research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42875" y="2428875"/>
            <a:ext cx="5365750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511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1924</a:t>
            </a:r>
          </a:p>
        </p:txBody>
      </p:sp>
      <p:sp>
        <p:nvSpPr>
          <p:cNvPr id="7180" name="TextBox 9"/>
          <p:cNvSpPr txBox="1">
            <a:spLocks noChangeArrowheads="1"/>
          </p:cNvSpPr>
          <p:nvPr/>
        </p:nvSpPr>
        <p:spPr bwMode="auto">
          <a:xfrm>
            <a:off x="0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observed the increased glycolysis in cancer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600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1956</a:t>
            </a:r>
          </a:p>
        </p:txBody>
      </p:sp>
      <p:sp>
        <p:nvSpPr>
          <p:cNvPr id="7182" name="TextBox 12"/>
          <p:cNvSpPr txBox="1">
            <a:spLocks noChangeArrowheads="1"/>
          </p:cNvSpPr>
          <p:nvPr/>
        </p:nvSpPr>
        <p:spPr bwMode="auto">
          <a:xfrm>
            <a:off x="1046163" y="1699977"/>
            <a:ext cx="1428750" cy="61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published </a:t>
            </a:r>
          </a:p>
          <a:p>
            <a:pPr algn="ctr" eaLnBrk="1" hangingPunct="1">
              <a:lnSpc>
                <a:spcPct val="70000"/>
              </a:lnSpc>
            </a:pPr>
            <a:r>
              <a:rPr lang="en-GB" altLang="en-US" sz="1200" dirty="0">
                <a:latin typeface="Myriad Pro" pitchFamily="34" charset="0"/>
              </a:rPr>
              <a:t>“On the origin of cancer cell”</a:t>
            </a:r>
          </a:p>
        </p:txBody>
      </p:sp>
      <p:sp>
        <p:nvSpPr>
          <p:cNvPr id="18" name="CasellaDiTesto 27"/>
          <p:cNvSpPr txBox="1"/>
          <p:nvPr/>
        </p:nvSpPr>
        <p:spPr>
          <a:xfrm>
            <a:off x="2056127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1972</a:t>
            </a:r>
          </a:p>
        </p:txBody>
      </p:sp>
      <p:sp>
        <p:nvSpPr>
          <p:cNvPr id="7184" name="TextBox 25"/>
          <p:cNvSpPr txBox="1">
            <a:spLocks noChangeArrowheads="1"/>
          </p:cNvSpPr>
          <p:nvPr/>
        </p:nvSpPr>
        <p:spPr bwMode="auto">
          <a:xfrm>
            <a:off x="827088" y="5011738"/>
            <a:ext cx="171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debate between Weinhouse and Warburg on mitochondria and cancer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42875" y="3357563"/>
            <a:ext cx="2916238" cy="214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Biochemistry era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059113" y="3357563"/>
            <a:ext cx="1944687" cy="21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Genomic era</a:t>
            </a:r>
          </a:p>
        </p:txBody>
      </p:sp>
      <p:sp>
        <p:nvSpPr>
          <p:cNvPr id="7187" name="CasellaDiTesto 28"/>
          <p:cNvSpPr txBox="1">
            <a:spLocks noChangeArrowheads="1"/>
          </p:cNvSpPr>
          <p:nvPr/>
        </p:nvSpPr>
        <p:spPr bwMode="auto">
          <a:xfrm>
            <a:off x="2627313" y="1998663"/>
            <a:ext cx="1143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p53 was identified</a:t>
            </a:r>
          </a:p>
        </p:txBody>
      </p:sp>
      <p:sp>
        <p:nvSpPr>
          <p:cNvPr id="59" name="CasellaDiTesto 27"/>
          <p:cNvSpPr txBox="1"/>
          <p:nvPr/>
        </p:nvSpPr>
        <p:spPr>
          <a:xfrm>
            <a:off x="294435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1979</a:t>
            </a:r>
          </a:p>
        </p:txBody>
      </p:sp>
      <p:sp>
        <p:nvSpPr>
          <p:cNvPr id="7189" name="CasellaDiTesto 9"/>
          <p:cNvSpPr txBox="1">
            <a:spLocks noChangeArrowheads="1"/>
          </p:cNvSpPr>
          <p:nvPr/>
        </p:nvSpPr>
        <p:spPr bwMode="auto">
          <a:xfrm>
            <a:off x="1573213" y="1019175"/>
            <a:ext cx="157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Kovacevic</a:t>
            </a:r>
            <a:r>
              <a:rPr lang="en-GB" altLang="en-US" sz="1200" dirty="0">
                <a:latin typeface="Myriad Pro" pitchFamily="34" charset="0"/>
              </a:rPr>
              <a:t> observed increased </a:t>
            </a:r>
            <a:r>
              <a:rPr lang="en-GB" altLang="en-US" sz="1200" dirty="0" err="1">
                <a:latin typeface="Myriad Pro" pitchFamily="34" charset="0"/>
              </a:rPr>
              <a:t>glutaminolysis</a:t>
            </a:r>
            <a:r>
              <a:rPr lang="en-GB" altLang="en-US" sz="1200" dirty="0">
                <a:latin typeface="Myriad Pro" pitchFamily="34" charset="0"/>
              </a:rPr>
              <a:t> in cancer cell</a:t>
            </a:r>
          </a:p>
        </p:txBody>
      </p:sp>
      <p:sp>
        <p:nvSpPr>
          <p:cNvPr id="67" name="CasellaDiTesto 27"/>
          <p:cNvSpPr txBox="1"/>
          <p:nvPr/>
        </p:nvSpPr>
        <p:spPr>
          <a:xfrm>
            <a:off x="2226780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1977</a:t>
            </a:r>
          </a:p>
        </p:txBody>
      </p:sp>
      <p:sp>
        <p:nvSpPr>
          <p:cNvPr id="7191" name="TextBox 68"/>
          <p:cNvSpPr txBox="1">
            <a:spLocks noChangeArrowheads="1"/>
          </p:cNvSpPr>
          <p:nvPr/>
        </p:nvSpPr>
        <p:spPr bwMode="auto">
          <a:xfrm>
            <a:off x="1684338" y="4344361"/>
            <a:ext cx="17145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I was born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3637757" y="2142331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193" name="CasellaDiTesto 28"/>
          <p:cNvSpPr txBox="1">
            <a:spLocks noChangeArrowheads="1"/>
          </p:cNvSpPr>
          <p:nvPr/>
        </p:nvSpPr>
        <p:spPr bwMode="auto">
          <a:xfrm>
            <a:off x="3343275" y="1428750"/>
            <a:ext cx="1143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cMyc  was discovered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63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>
            <a:normAutofit/>
          </a:bodyPr>
          <a:lstStyle/>
          <a:p>
            <a:r>
              <a:rPr lang="en-GB" altLang="en-US" dirty="0"/>
              <a:t>Cancer: a genetic disease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27FD37CC-C199-4399-B282-BA67C9D2E511}"/>
              </a:ext>
            </a:extLst>
          </p:cNvPr>
          <p:cNvSpPr/>
          <p:nvPr/>
        </p:nvSpPr>
        <p:spPr>
          <a:xfrm>
            <a:off x="2843808" y="1952626"/>
            <a:ext cx="3476813" cy="9039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0"/>
                <a:solidFill>
                  <a:schemeClr val="bg1"/>
                </a:solidFill>
                <a:latin typeface="Myriad Pro"/>
                <a:cs typeface="Myriad Arabic" panose="01010101010101010101" pitchFamily="50" charset="-78"/>
              </a:rPr>
              <a:t>Mutated genes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8D026FA-1A0C-4DE6-BEC9-F9D267AF9325}"/>
              </a:ext>
            </a:extLst>
          </p:cNvPr>
          <p:cNvSpPr/>
          <p:nvPr/>
        </p:nvSpPr>
        <p:spPr>
          <a:xfrm>
            <a:off x="4276016" y="3021422"/>
            <a:ext cx="565044" cy="8151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Myriad Pro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5827E2-FBC1-4B86-A558-D5AEC5C79C0E}"/>
              </a:ext>
            </a:extLst>
          </p:cNvPr>
          <p:cNvSpPr/>
          <p:nvPr/>
        </p:nvSpPr>
        <p:spPr>
          <a:xfrm>
            <a:off x="2836850" y="4063934"/>
            <a:ext cx="3476813" cy="9134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391D9A-0EF9-4429-80C1-75E143031071}"/>
              </a:ext>
            </a:extLst>
          </p:cNvPr>
          <p:cNvSpPr/>
          <p:nvPr/>
        </p:nvSpPr>
        <p:spPr>
          <a:xfrm>
            <a:off x="3003481" y="4188380"/>
            <a:ext cx="315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Transformation</a:t>
            </a:r>
            <a:endParaRPr lang="en-GB" sz="3200" dirty="0"/>
          </a:p>
        </p:txBody>
      </p:sp>
      <p:pic>
        <p:nvPicPr>
          <p:cNvPr id="13" name="10.1038_35101031-f5_full.jpg" descr="10.1038_35101031-f5_fu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7784" y="764704"/>
            <a:ext cx="3817226" cy="564396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6577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hape 73"/>
          <p:cNvCxnSpPr/>
          <p:nvPr/>
        </p:nvCxnSpPr>
        <p:spPr>
          <a:xfrm rot="10800000" flipV="1">
            <a:off x="3355975" y="2432050"/>
            <a:ext cx="566738" cy="428625"/>
          </a:xfrm>
          <a:prstGeom prst="bentConnector3">
            <a:avLst>
              <a:gd name="adj1" fmla="val 1010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134394" y="3928269"/>
            <a:ext cx="85725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3701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490663" y="2606675"/>
            <a:ext cx="500062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918619" y="2570956"/>
            <a:ext cx="5715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1635125" y="2324100"/>
            <a:ext cx="139223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955675" y="4249738"/>
            <a:ext cx="150018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232" name="TextBox 25"/>
          <p:cNvSpPr txBox="1">
            <a:spLocks noChangeArrowheads="1"/>
          </p:cNvSpPr>
          <p:nvPr/>
        </p:nvSpPr>
        <p:spPr bwMode="auto">
          <a:xfrm>
            <a:off x="827088" y="5011738"/>
            <a:ext cx="171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debate between Weinhouse and Warburg on mitochondria and cancer</a:t>
            </a:r>
          </a:p>
        </p:txBody>
      </p:sp>
      <p:sp>
        <p:nvSpPr>
          <p:cNvPr id="9239" name="TextBox 68"/>
          <p:cNvSpPr txBox="1">
            <a:spLocks noChangeArrowheads="1"/>
          </p:cNvSpPr>
          <p:nvPr/>
        </p:nvSpPr>
        <p:spPr bwMode="auto">
          <a:xfrm>
            <a:off x="1704975" y="4357688"/>
            <a:ext cx="17145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I was born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4706938" y="1196975"/>
            <a:ext cx="9525" cy="1660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75510" y="1203448"/>
            <a:ext cx="9525" cy="1660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Right Arrow 3">
            <a:extLst>
              <a:ext uri="{FF2B5EF4-FFF2-40B4-BE49-F238E27FC236}">
                <a16:creationId xmlns:a16="http://schemas.microsoft.com/office/drawing/2014/main" id="{61F4F540-39D5-4E46-83FB-C97DFF5EFBEC}"/>
              </a:ext>
            </a:extLst>
          </p:cNvPr>
          <p:cNvSpPr/>
          <p:nvPr/>
        </p:nvSpPr>
        <p:spPr>
          <a:xfrm>
            <a:off x="142875" y="2428875"/>
            <a:ext cx="5365750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4DFF1A-F26D-412E-9A86-2BC03C44114C}"/>
              </a:ext>
            </a:extLst>
          </p:cNvPr>
          <p:cNvSpPr/>
          <p:nvPr/>
        </p:nvSpPr>
        <p:spPr>
          <a:xfrm>
            <a:off x="142875" y="3357563"/>
            <a:ext cx="2916238" cy="214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Biochemistry era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B5F308-EF61-47C8-B76F-8A45752D5549}"/>
              </a:ext>
            </a:extLst>
          </p:cNvPr>
          <p:cNvSpPr/>
          <p:nvPr/>
        </p:nvSpPr>
        <p:spPr>
          <a:xfrm>
            <a:off x="3059113" y="3357563"/>
            <a:ext cx="1944687" cy="21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Genomic era</a:t>
            </a:r>
          </a:p>
        </p:txBody>
      </p:sp>
      <p:sp>
        <p:nvSpPr>
          <p:cNvPr id="9225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658225" cy="1143000"/>
          </a:xfrm>
        </p:spPr>
        <p:txBody>
          <a:bodyPr/>
          <a:lstStyle/>
          <a:p>
            <a:r>
              <a:rPr lang="en-GB" altLang="en-US" sz="3600" dirty="0"/>
              <a:t>The timeline of cancer research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511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1924</a:t>
            </a:r>
          </a:p>
        </p:txBody>
      </p:sp>
      <p:sp>
        <p:nvSpPr>
          <p:cNvPr id="9228" name="TextBox 9"/>
          <p:cNvSpPr txBox="1">
            <a:spLocks noChangeArrowheads="1"/>
          </p:cNvSpPr>
          <p:nvPr/>
        </p:nvSpPr>
        <p:spPr bwMode="auto">
          <a:xfrm>
            <a:off x="0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observed the increased glycolysis in cancer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600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1956</a:t>
            </a:r>
          </a:p>
        </p:txBody>
      </p:sp>
      <p:sp>
        <p:nvSpPr>
          <p:cNvPr id="9230" name="TextBox 12"/>
          <p:cNvSpPr txBox="1">
            <a:spLocks noChangeArrowheads="1"/>
          </p:cNvSpPr>
          <p:nvPr/>
        </p:nvSpPr>
        <p:spPr bwMode="auto">
          <a:xfrm>
            <a:off x="1035050" y="1844675"/>
            <a:ext cx="1428750" cy="61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published “On the origin of cancer cell”</a:t>
            </a:r>
          </a:p>
        </p:txBody>
      </p:sp>
      <p:sp>
        <p:nvSpPr>
          <p:cNvPr id="18" name="CasellaDiTesto 27"/>
          <p:cNvSpPr txBox="1"/>
          <p:nvPr/>
        </p:nvSpPr>
        <p:spPr>
          <a:xfrm>
            <a:off x="2056127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1972</a:t>
            </a:r>
          </a:p>
        </p:txBody>
      </p:sp>
      <p:sp>
        <p:nvSpPr>
          <p:cNvPr id="9235" name="CasellaDiTesto 28"/>
          <p:cNvSpPr txBox="1">
            <a:spLocks noChangeArrowheads="1"/>
          </p:cNvSpPr>
          <p:nvPr/>
        </p:nvSpPr>
        <p:spPr bwMode="auto">
          <a:xfrm>
            <a:off x="2627313" y="1998663"/>
            <a:ext cx="1143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p53 was identified</a:t>
            </a:r>
          </a:p>
        </p:txBody>
      </p:sp>
      <p:sp>
        <p:nvSpPr>
          <p:cNvPr id="59" name="CasellaDiTesto 27"/>
          <p:cNvSpPr txBox="1"/>
          <p:nvPr/>
        </p:nvSpPr>
        <p:spPr>
          <a:xfrm>
            <a:off x="294435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1979</a:t>
            </a:r>
          </a:p>
        </p:txBody>
      </p:sp>
      <p:sp>
        <p:nvSpPr>
          <p:cNvPr id="9237" name="CasellaDiTesto 9"/>
          <p:cNvSpPr txBox="1">
            <a:spLocks noChangeArrowheads="1"/>
          </p:cNvSpPr>
          <p:nvPr/>
        </p:nvSpPr>
        <p:spPr bwMode="auto">
          <a:xfrm>
            <a:off x="1498972" y="898722"/>
            <a:ext cx="1571625" cy="7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Mina Bissell</a:t>
            </a:r>
          </a:p>
          <a:p>
            <a:pPr algn="ctr" eaLnBrk="1" hangingPunct="1">
              <a:lnSpc>
                <a:spcPct val="70000"/>
              </a:lnSpc>
            </a:pPr>
            <a:r>
              <a:rPr lang="en-GB" altLang="en-US" sz="1200" dirty="0">
                <a:latin typeface="Myriad Pro" pitchFamily="34" charset="0"/>
              </a:rPr>
              <a:t>confirmed glucose consumption in virus-transformed cells</a:t>
            </a:r>
          </a:p>
        </p:txBody>
      </p:sp>
      <p:sp>
        <p:nvSpPr>
          <p:cNvPr id="67" name="CasellaDiTesto 27"/>
          <p:cNvSpPr txBox="1"/>
          <p:nvPr/>
        </p:nvSpPr>
        <p:spPr>
          <a:xfrm>
            <a:off x="2226780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1977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3637757" y="2142331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241" name="CasellaDiTesto 28"/>
          <p:cNvSpPr txBox="1">
            <a:spLocks noChangeArrowheads="1"/>
          </p:cNvSpPr>
          <p:nvPr/>
        </p:nvSpPr>
        <p:spPr bwMode="auto">
          <a:xfrm>
            <a:off x="3343275" y="1428750"/>
            <a:ext cx="1143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c-Myc  was discovered</a:t>
            </a:r>
          </a:p>
        </p:txBody>
      </p:sp>
      <p:sp>
        <p:nvSpPr>
          <p:cNvPr id="28" name="CasellaDiTesto 24"/>
          <p:cNvSpPr txBox="1">
            <a:spLocks noChangeArrowheads="1"/>
          </p:cNvSpPr>
          <p:nvPr/>
        </p:nvSpPr>
        <p:spPr bwMode="auto">
          <a:xfrm>
            <a:off x="3794125" y="946150"/>
            <a:ext cx="18573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c-</a:t>
            </a:r>
            <a:r>
              <a:rPr lang="en-GB" altLang="en-US" sz="1200" b="1" dirty="0" err="1">
                <a:latin typeface="Myriad Pro" pitchFamily="34" charset="0"/>
              </a:rPr>
              <a:t>Myc</a:t>
            </a:r>
            <a:r>
              <a:rPr lang="en-GB" altLang="en-US" sz="1200" b="1" dirty="0">
                <a:latin typeface="Myriad Pro" pitchFamily="34" charset="0"/>
              </a:rPr>
              <a:t> regulates glycolysis</a:t>
            </a:r>
          </a:p>
        </p:txBody>
      </p:sp>
      <p:sp>
        <p:nvSpPr>
          <p:cNvPr id="29" name="CasellaDiTesto 8"/>
          <p:cNvSpPr txBox="1"/>
          <p:nvPr/>
        </p:nvSpPr>
        <p:spPr>
          <a:xfrm>
            <a:off x="438587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1997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11" y="1966095"/>
            <a:ext cx="3608222" cy="134601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CasellaDiTesto 24"/>
          <p:cNvSpPr txBox="1">
            <a:spLocks noChangeArrowheads="1"/>
          </p:cNvSpPr>
          <p:nvPr/>
        </p:nvSpPr>
        <p:spPr bwMode="auto">
          <a:xfrm>
            <a:off x="3362697" y="604166"/>
            <a:ext cx="1857375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 err="1">
                <a:latin typeface="Myriad Pro" pitchFamily="34" charset="0"/>
              </a:rPr>
              <a:t>Src</a:t>
            </a:r>
            <a:r>
              <a:rPr lang="en-GB" altLang="en-US" sz="1200" b="1" dirty="0">
                <a:latin typeface="Myriad Pro" pitchFamily="34" charset="0"/>
              </a:rPr>
              <a:t>/</a:t>
            </a:r>
            <a:r>
              <a:rPr lang="en-GB" altLang="en-US" sz="1200" b="1" dirty="0" err="1">
                <a:latin typeface="Myriad Pro" pitchFamily="34" charset="0"/>
              </a:rPr>
              <a:t>Ras</a:t>
            </a:r>
            <a:r>
              <a:rPr lang="en-GB" altLang="en-US" sz="1200" b="1" dirty="0">
                <a:latin typeface="Myriad Pro" pitchFamily="34" charset="0"/>
              </a:rPr>
              <a:t> regulate glycolysis</a:t>
            </a:r>
          </a:p>
        </p:txBody>
      </p:sp>
      <p:sp>
        <p:nvSpPr>
          <p:cNvPr id="33" name="CasellaDiTesto 8"/>
          <p:cNvSpPr txBox="1"/>
          <p:nvPr/>
        </p:nvSpPr>
        <p:spPr>
          <a:xfrm>
            <a:off x="3954447" y="2863969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1987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281" y="749480"/>
            <a:ext cx="3612682" cy="88719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45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1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19239</TotalTime>
  <Words>1197</Words>
  <Application>Microsoft Office PowerPoint</Application>
  <PresentationFormat>On-screen Show (4:3)</PresentationFormat>
  <Paragraphs>334</Paragraphs>
  <Slides>66</Slides>
  <Notes>20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Helvetica Neue</vt:lpstr>
      <vt:lpstr>Helvetica Neue Black Condensed</vt:lpstr>
      <vt:lpstr>Myriad Arabic</vt:lpstr>
      <vt:lpstr>Myriad Pro</vt:lpstr>
      <vt:lpstr>Times New Roman</vt:lpstr>
      <vt:lpstr>Office Theme</vt:lpstr>
      <vt:lpstr>PowerPoint Presentation</vt:lpstr>
      <vt:lpstr>What is cancer?</vt:lpstr>
      <vt:lpstr>What is cancer?</vt:lpstr>
      <vt:lpstr>Cancer cells need energy to proliferate</vt:lpstr>
      <vt:lpstr>Dysregulated metabolism is a hallmark of cancer</vt:lpstr>
      <vt:lpstr>Cancer and metabolism: when it all started</vt:lpstr>
      <vt:lpstr>The timeline of cancer research</vt:lpstr>
      <vt:lpstr>Cancer: a genetic disease</vt:lpstr>
      <vt:lpstr>The timeline of cancer research</vt:lpstr>
      <vt:lpstr>Cancer and Metabolism come together</vt:lpstr>
      <vt:lpstr>The timeline of cancer research</vt:lpstr>
      <vt:lpstr>The timeline of cancer research</vt:lpstr>
      <vt:lpstr>Cancer: a metabolic disease?</vt:lpstr>
      <vt:lpstr>A system view of cancer</vt:lpstr>
      <vt:lpstr>Cancer metabolism</vt:lpstr>
      <vt:lpstr>Metabolism in the 19th century</vt:lpstr>
      <vt:lpstr>Warburg experiments</vt:lpstr>
      <vt:lpstr>Aerobic glycolysis in cancer cells</vt:lpstr>
      <vt:lpstr>The Warburg hypothesis</vt:lpstr>
      <vt:lpstr>Dissecting the Warburg hypothesis</vt:lpstr>
      <vt:lpstr>Is respiration in cancer cells injured?</vt:lpstr>
      <vt:lpstr>Is hypoxia the cause of mitochondrial dysfunction?</vt:lpstr>
      <vt:lpstr>Metabolic landscape of cancer</vt:lpstr>
      <vt:lpstr>The metabolic landscape of cancer</vt:lpstr>
      <vt:lpstr>Metabolism and patient outcome</vt:lpstr>
      <vt:lpstr>Metabolism and patient outcome</vt:lpstr>
      <vt:lpstr>Evidence from in vivo experiments</vt:lpstr>
      <vt:lpstr>Consequences of Mitochondrial dysfunction</vt:lpstr>
      <vt:lpstr>Oncogenic roles of dysfunctional mitochondria</vt:lpstr>
      <vt:lpstr>Mitochondrial dysfunction can be oncogenic</vt:lpstr>
      <vt:lpstr>Mitochondrial dysfunction drives cancer</vt:lpstr>
      <vt:lpstr>FH mutations cause HLRCC</vt:lpstr>
      <vt:lpstr>PowerPoint Presentation</vt:lpstr>
      <vt:lpstr>PowerPoint Presentation</vt:lpstr>
      <vt:lpstr>Fumarate activates oncogenic cascades</vt:lpstr>
      <vt:lpstr>Fumarate inhibits prolyl hydroxylases</vt:lpstr>
      <vt:lpstr>Fumarate activates oncogenic cascades</vt:lpstr>
      <vt:lpstr>Fumarate inhibits aKG-dependent DNA demethylases</vt:lpstr>
      <vt:lpstr>Fumarate suppresses miR200 and drives EMT</vt:lpstr>
      <vt:lpstr>PowerPoint Presentation</vt:lpstr>
      <vt:lpstr>Mitochondrial dysfunction and cancer</vt:lpstr>
      <vt:lpstr>…still, mitochondria are required for cancer cell growth</vt:lpstr>
      <vt:lpstr>Mitochondria dysfunction in cancer?</vt:lpstr>
      <vt:lpstr>The Warburg hypothesis</vt:lpstr>
      <vt:lpstr>Aerobic glycolysis in cancer</vt:lpstr>
      <vt:lpstr>FDG-PET shows increase in glucose uptake in cancer</vt:lpstr>
      <vt:lpstr>State-of-the-art imaging of cancer metabolism</vt:lpstr>
      <vt:lpstr>State-of-the-art imaging of cancer metabolism</vt:lpstr>
      <vt:lpstr>Consequences of aerobic glycolysis</vt:lpstr>
      <vt:lpstr>Is it all about ATP?</vt:lpstr>
      <vt:lpstr>Aerobic glycolysis supports proliferation</vt:lpstr>
      <vt:lpstr>Aerobic glycolysis and migration</vt:lpstr>
      <vt:lpstr>Overexpression of glycolytic enzymes drive cancer</vt:lpstr>
      <vt:lpstr>Is glycolysis up-regulated in cancer?</vt:lpstr>
      <vt:lpstr>The Warburg hypothesis</vt:lpstr>
      <vt:lpstr>Aerobic glycolysis and  “stemness”</vt:lpstr>
      <vt:lpstr>Cancer stem cells and plasticity</vt:lpstr>
      <vt:lpstr>Can we exploit altered cancer metabolism as therapeutic strategy?</vt:lpstr>
      <vt:lpstr>The first example of targeting cancer metabolism?</vt:lpstr>
      <vt:lpstr>Targeting cancer metabolism (2010)</vt:lpstr>
      <vt:lpstr>Targeting cancer metabolism (2018)</vt:lpstr>
      <vt:lpstr>IDH and GLS inhibitors are in clinic</vt:lpstr>
      <vt:lpstr>PowerPoint Presentation</vt:lpstr>
      <vt:lpstr>Resistance through metabolic reprogramming</vt:lpstr>
      <vt:lpstr>Conclusions</vt:lpstr>
      <vt:lpstr>Key references &amp; links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Frezza</dc:creator>
  <cp:lastModifiedBy>Christian Frezza</cp:lastModifiedBy>
  <cp:revision>158</cp:revision>
  <dcterms:created xsi:type="dcterms:W3CDTF">2012-11-27T15:50:53Z</dcterms:created>
  <dcterms:modified xsi:type="dcterms:W3CDTF">2018-11-22T08:52:46Z</dcterms:modified>
</cp:coreProperties>
</file>